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2"/>
  </p:notesMasterIdLst>
  <p:handoutMasterIdLst>
    <p:handoutMasterId r:id="rId13"/>
  </p:handoutMasterIdLst>
  <p:sldIdLst>
    <p:sldId id="300" r:id="rId5"/>
    <p:sldId id="301" r:id="rId6"/>
    <p:sldId id="304" r:id="rId7"/>
    <p:sldId id="302" r:id="rId8"/>
    <p:sldId id="314" r:id="rId9"/>
    <p:sldId id="315" r:id="rId10"/>
    <p:sldId id="316"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F43DF1F-F51E-471C-9655-D295CDDA86B4}" v="549" dt="2026-02-08T17:56:21.534"/>
    <p1510:client id="{E4C8E9B5-47B0-4ADF-B0CE-C9175080D127}" v="30" dt="2026-02-08T17:57:02.874"/>
  </p1510:revLst>
</p1510:revInfo>
</file>

<file path=ppt/tableStyles.xml><?xml version="1.0" encoding="utf-8"?>
<a:tblStyleLst xmlns:a="http://schemas.openxmlformats.org/drawingml/2006/main" def="{C083E6E3-FA7D-4D7B-A595-EF9225AFEA82}">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handoutMaster" Target="handoutMasters/handoutMaster1.xml"/><Relationship Id="rId18" Type="http://schemas.microsoft.com/office/2016/11/relationships/changesInfo" Target="changesInfos/changesInfo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notesMaster" Target="notesMasters/notesMaster1.xml"/><Relationship Id="rId17"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viewProps" Target="viewProps.xml"/><Relationship Id="rId10" Type="http://schemas.openxmlformats.org/officeDocument/2006/relationships/slide" Target="slides/slide6.xml"/><Relationship Id="rId19"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endelbach, Ian M." userId="4788aa41-4a8a-42ae-99ac-2a2cf2f3d33f" providerId="ADAL" clId="{68599BAE-4A54-466E-ABC3-94EA114AD973}"/>
    <pc:docChg chg="custSel addSld delSld modSld sldOrd">
      <pc:chgData name="Sendelbach, Ian M." userId="4788aa41-4a8a-42ae-99ac-2a2cf2f3d33f" providerId="ADAL" clId="{68599BAE-4A54-466E-ABC3-94EA114AD973}" dt="2026-02-08T17:57:02.874" v="2272" actId="1076"/>
      <pc:docMkLst>
        <pc:docMk/>
      </pc:docMkLst>
      <pc:sldChg chg="modSp mod">
        <pc:chgData name="Sendelbach, Ian M." userId="4788aa41-4a8a-42ae-99ac-2a2cf2f3d33f" providerId="ADAL" clId="{68599BAE-4A54-466E-ABC3-94EA114AD973}" dt="2026-02-08T15:15:14.227" v="26" actId="14100"/>
        <pc:sldMkLst>
          <pc:docMk/>
          <pc:sldMk cId="1068343606" sldId="300"/>
        </pc:sldMkLst>
        <pc:spChg chg="mod">
          <ac:chgData name="Sendelbach, Ian M." userId="4788aa41-4a8a-42ae-99ac-2a2cf2f3d33f" providerId="ADAL" clId="{68599BAE-4A54-466E-ABC3-94EA114AD973}" dt="2026-02-08T15:15:14.227" v="26" actId="14100"/>
          <ac:spMkLst>
            <pc:docMk/>
            <pc:sldMk cId="1068343606" sldId="300"/>
            <ac:spMk id="3" creationId="{E9D97285-76D8-7E4B-5301-2C5C7F50D0A6}"/>
          </ac:spMkLst>
        </pc:spChg>
      </pc:sldChg>
      <pc:sldChg chg="modSp mod">
        <pc:chgData name="Sendelbach, Ian M." userId="4788aa41-4a8a-42ae-99ac-2a2cf2f3d33f" providerId="ADAL" clId="{68599BAE-4A54-466E-ABC3-94EA114AD973}" dt="2026-02-08T17:44:01.100" v="2250" actId="20577"/>
        <pc:sldMkLst>
          <pc:docMk/>
          <pc:sldMk cId="1659570168" sldId="301"/>
        </pc:sldMkLst>
        <pc:spChg chg="mod">
          <ac:chgData name="Sendelbach, Ian M." userId="4788aa41-4a8a-42ae-99ac-2a2cf2f3d33f" providerId="ADAL" clId="{68599BAE-4A54-466E-ABC3-94EA114AD973}" dt="2026-02-08T17:44:01.100" v="2250" actId="20577"/>
          <ac:spMkLst>
            <pc:docMk/>
            <pc:sldMk cId="1659570168" sldId="301"/>
            <ac:spMk id="7" creationId="{6CC30031-50A7-E455-36F2-FF198825CEB5}"/>
          </ac:spMkLst>
        </pc:spChg>
      </pc:sldChg>
      <pc:sldChg chg="addSp modSp mod">
        <pc:chgData name="Sendelbach, Ian M." userId="4788aa41-4a8a-42ae-99ac-2a2cf2f3d33f" providerId="ADAL" clId="{68599BAE-4A54-466E-ABC3-94EA114AD973}" dt="2026-02-08T17:46:22.136" v="2255" actId="1076"/>
        <pc:sldMkLst>
          <pc:docMk/>
          <pc:sldMk cId="3350161283" sldId="302"/>
        </pc:sldMkLst>
        <pc:spChg chg="mod">
          <ac:chgData name="Sendelbach, Ian M." userId="4788aa41-4a8a-42ae-99ac-2a2cf2f3d33f" providerId="ADAL" clId="{68599BAE-4A54-466E-ABC3-94EA114AD973}" dt="2026-02-08T17:21:42.791" v="641" actId="20577"/>
          <ac:spMkLst>
            <pc:docMk/>
            <pc:sldMk cId="3350161283" sldId="302"/>
            <ac:spMk id="12" creationId="{646D6B3D-E5D3-DF74-9FF9-AB894D093BF0}"/>
          </ac:spMkLst>
        </pc:spChg>
        <pc:spChg chg="add mod">
          <ac:chgData name="Sendelbach, Ian M." userId="4788aa41-4a8a-42ae-99ac-2a2cf2f3d33f" providerId="ADAL" clId="{68599BAE-4A54-466E-ABC3-94EA114AD973}" dt="2026-02-08T17:46:19.958" v="2254" actId="1076"/>
          <ac:spMkLst>
            <pc:docMk/>
            <pc:sldMk cId="3350161283" sldId="302"/>
            <ac:spMk id="13" creationId="{0AA40A9C-A17B-A279-719D-1B15B6FEC4C0}"/>
          </ac:spMkLst>
        </pc:spChg>
        <pc:picChg chg="add mod">
          <ac:chgData name="Sendelbach, Ian M." userId="4788aa41-4a8a-42ae-99ac-2a2cf2f3d33f" providerId="ADAL" clId="{68599BAE-4A54-466E-ABC3-94EA114AD973}" dt="2026-02-08T17:46:22.136" v="2255" actId="1076"/>
          <ac:picMkLst>
            <pc:docMk/>
            <pc:sldMk cId="3350161283" sldId="302"/>
            <ac:picMk id="15" creationId="{DAB55484-CEC7-9C50-B581-BEBA1C66EE61}"/>
          </ac:picMkLst>
        </pc:picChg>
      </pc:sldChg>
      <pc:sldChg chg="del">
        <pc:chgData name="Sendelbach, Ian M." userId="4788aa41-4a8a-42ae-99ac-2a2cf2f3d33f" providerId="ADAL" clId="{68599BAE-4A54-466E-ABC3-94EA114AD973}" dt="2026-02-08T15:14:54.774" v="0" actId="47"/>
        <pc:sldMkLst>
          <pc:docMk/>
          <pc:sldMk cId="2609339035" sldId="303"/>
        </pc:sldMkLst>
      </pc:sldChg>
      <pc:sldChg chg="addSp delSp modSp mod ord">
        <pc:chgData name="Sendelbach, Ian M." userId="4788aa41-4a8a-42ae-99ac-2a2cf2f3d33f" providerId="ADAL" clId="{68599BAE-4A54-466E-ABC3-94EA114AD973}" dt="2026-02-08T17:21:28.883" v="627"/>
        <pc:sldMkLst>
          <pc:docMk/>
          <pc:sldMk cId="3110353853" sldId="304"/>
        </pc:sldMkLst>
        <pc:spChg chg="del mod">
          <ac:chgData name="Sendelbach, Ian M." userId="4788aa41-4a8a-42ae-99ac-2a2cf2f3d33f" providerId="ADAL" clId="{68599BAE-4A54-466E-ABC3-94EA114AD973}" dt="2026-02-08T15:15:23.281" v="28" actId="478"/>
          <ac:spMkLst>
            <pc:docMk/>
            <pc:sldMk cId="3110353853" sldId="304"/>
            <ac:spMk id="3" creationId="{71A1CBCB-2951-076C-4CAB-1BC00C3F17D8}"/>
          </ac:spMkLst>
        </pc:spChg>
        <pc:spChg chg="mod">
          <ac:chgData name="Sendelbach, Ian M." userId="4788aa41-4a8a-42ae-99ac-2a2cf2f3d33f" providerId="ADAL" clId="{68599BAE-4A54-466E-ABC3-94EA114AD973}" dt="2026-02-08T15:15:02.651" v="25" actId="20577"/>
          <ac:spMkLst>
            <pc:docMk/>
            <pc:sldMk cId="3110353853" sldId="304"/>
            <ac:spMk id="4" creationId="{AD6FD60E-B013-52DF-354C-D8DB8814C97A}"/>
          </ac:spMkLst>
        </pc:spChg>
        <pc:spChg chg="add mod">
          <ac:chgData name="Sendelbach, Ian M." userId="4788aa41-4a8a-42ae-99ac-2a2cf2f3d33f" providerId="ADAL" clId="{68599BAE-4A54-466E-ABC3-94EA114AD973}" dt="2026-02-08T15:24:10.785" v="625" actId="20577"/>
          <ac:spMkLst>
            <pc:docMk/>
            <pc:sldMk cId="3110353853" sldId="304"/>
            <ac:spMk id="5" creationId="{D985EF79-ADBA-C11A-F883-784396ECE2FE}"/>
          </ac:spMkLst>
        </pc:spChg>
      </pc:sldChg>
      <pc:sldChg chg="del">
        <pc:chgData name="Sendelbach, Ian M." userId="4788aa41-4a8a-42ae-99ac-2a2cf2f3d33f" providerId="ADAL" clId="{68599BAE-4A54-466E-ABC3-94EA114AD973}" dt="2026-02-08T17:33:45.990" v="2247" actId="47"/>
        <pc:sldMkLst>
          <pc:docMk/>
          <pc:sldMk cId="3901938355" sldId="305"/>
        </pc:sldMkLst>
      </pc:sldChg>
      <pc:sldChg chg="del">
        <pc:chgData name="Sendelbach, Ian M." userId="4788aa41-4a8a-42ae-99ac-2a2cf2f3d33f" providerId="ADAL" clId="{68599BAE-4A54-466E-ABC3-94EA114AD973}" dt="2026-02-08T17:33:39.690" v="2240" actId="47"/>
        <pc:sldMkLst>
          <pc:docMk/>
          <pc:sldMk cId="2661174512" sldId="306"/>
        </pc:sldMkLst>
      </pc:sldChg>
      <pc:sldChg chg="del">
        <pc:chgData name="Sendelbach, Ian M." userId="4788aa41-4a8a-42ae-99ac-2a2cf2f3d33f" providerId="ADAL" clId="{68599BAE-4A54-466E-ABC3-94EA114AD973}" dt="2026-02-08T17:33:41.318" v="2241" actId="47"/>
        <pc:sldMkLst>
          <pc:docMk/>
          <pc:sldMk cId="2585735354" sldId="307"/>
        </pc:sldMkLst>
      </pc:sldChg>
      <pc:sldChg chg="del">
        <pc:chgData name="Sendelbach, Ian M." userId="4788aa41-4a8a-42ae-99ac-2a2cf2f3d33f" providerId="ADAL" clId="{68599BAE-4A54-466E-ABC3-94EA114AD973}" dt="2026-02-08T17:33:42.470" v="2242" actId="47"/>
        <pc:sldMkLst>
          <pc:docMk/>
          <pc:sldMk cId="2524601993" sldId="308"/>
        </pc:sldMkLst>
      </pc:sldChg>
      <pc:sldChg chg="del">
        <pc:chgData name="Sendelbach, Ian M." userId="4788aa41-4a8a-42ae-99ac-2a2cf2f3d33f" providerId="ADAL" clId="{68599BAE-4A54-466E-ABC3-94EA114AD973}" dt="2026-02-08T17:33:43.010" v="2243" actId="47"/>
        <pc:sldMkLst>
          <pc:docMk/>
          <pc:sldMk cId="3684176228" sldId="309"/>
        </pc:sldMkLst>
      </pc:sldChg>
      <pc:sldChg chg="del">
        <pc:chgData name="Sendelbach, Ian M." userId="4788aa41-4a8a-42ae-99ac-2a2cf2f3d33f" providerId="ADAL" clId="{68599BAE-4A54-466E-ABC3-94EA114AD973}" dt="2026-02-08T17:33:43.457" v="2244" actId="47"/>
        <pc:sldMkLst>
          <pc:docMk/>
          <pc:sldMk cId="2320696838" sldId="310"/>
        </pc:sldMkLst>
      </pc:sldChg>
      <pc:sldChg chg="del">
        <pc:chgData name="Sendelbach, Ian M." userId="4788aa41-4a8a-42ae-99ac-2a2cf2f3d33f" providerId="ADAL" clId="{68599BAE-4A54-466E-ABC3-94EA114AD973}" dt="2026-02-08T17:33:43.830" v="2245" actId="47"/>
        <pc:sldMkLst>
          <pc:docMk/>
          <pc:sldMk cId="3662048715" sldId="311"/>
        </pc:sldMkLst>
      </pc:sldChg>
      <pc:sldChg chg="del">
        <pc:chgData name="Sendelbach, Ian M." userId="4788aa41-4a8a-42ae-99ac-2a2cf2f3d33f" providerId="ADAL" clId="{68599BAE-4A54-466E-ABC3-94EA114AD973}" dt="2026-02-08T17:33:44.255" v="2246" actId="47"/>
        <pc:sldMkLst>
          <pc:docMk/>
          <pc:sldMk cId="4235689170" sldId="312"/>
        </pc:sldMkLst>
      </pc:sldChg>
      <pc:sldChg chg="add del">
        <pc:chgData name="Sendelbach, Ian M." userId="4788aa41-4a8a-42ae-99ac-2a2cf2f3d33f" providerId="ADAL" clId="{68599BAE-4A54-466E-ABC3-94EA114AD973}" dt="2026-02-08T17:26:34.953" v="1333" actId="2696"/>
        <pc:sldMkLst>
          <pc:docMk/>
          <pc:sldMk cId="264617023" sldId="313"/>
        </pc:sldMkLst>
      </pc:sldChg>
      <pc:sldChg chg="delSp new del mod">
        <pc:chgData name="Sendelbach, Ian M." userId="4788aa41-4a8a-42ae-99ac-2a2cf2f3d33f" providerId="ADAL" clId="{68599BAE-4A54-466E-ABC3-94EA114AD973}" dt="2026-02-08T17:24:40.073" v="1039" actId="2696"/>
        <pc:sldMkLst>
          <pc:docMk/>
          <pc:sldMk cId="2091139887" sldId="313"/>
        </pc:sldMkLst>
        <pc:spChg chg="del">
          <ac:chgData name="Sendelbach, Ian M." userId="4788aa41-4a8a-42ae-99ac-2a2cf2f3d33f" providerId="ADAL" clId="{68599BAE-4A54-466E-ABC3-94EA114AD973}" dt="2026-02-08T17:24:30.418" v="1037" actId="478"/>
          <ac:spMkLst>
            <pc:docMk/>
            <pc:sldMk cId="2091139887" sldId="313"/>
            <ac:spMk id="2" creationId="{7259BCD6-4471-10D0-C16C-B6CEE4B9E1B1}"/>
          </ac:spMkLst>
        </pc:spChg>
        <pc:spChg chg="del">
          <ac:chgData name="Sendelbach, Ian M." userId="4788aa41-4a8a-42ae-99ac-2a2cf2f3d33f" providerId="ADAL" clId="{68599BAE-4A54-466E-ABC3-94EA114AD973}" dt="2026-02-08T17:24:29.181" v="1036" actId="478"/>
          <ac:spMkLst>
            <pc:docMk/>
            <pc:sldMk cId="2091139887" sldId="313"/>
            <ac:spMk id="3" creationId="{0D6F79C0-A416-F4E0-7325-F17F88EA902E}"/>
          </ac:spMkLst>
        </pc:spChg>
      </pc:sldChg>
      <pc:sldChg chg="add del">
        <pc:chgData name="Sendelbach, Ian M." userId="4788aa41-4a8a-42ae-99ac-2a2cf2f3d33f" providerId="ADAL" clId="{68599BAE-4A54-466E-ABC3-94EA114AD973}" dt="2026-02-08T17:30:43.205" v="1743" actId="2696"/>
        <pc:sldMkLst>
          <pc:docMk/>
          <pc:sldMk cId="2940356324" sldId="313"/>
        </pc:sldMkLst>
      </pc:sldChg>
      <pc:sldChg chg="addSp modSp add mod">
        <pc:chgData name="Sendelbach, Ian M." userId="4788aa41-4a8a-42ae-99ac-2a2cf2f3d33f" providerId="ADAL" clId="{68599BAE-4A54-466E-ABC3-94EA114AD973}" dt="2026-02-08T17:57:02.874" v="2272" actId="1076"/>
        <pc:sldMkLst>
          <pc:docMk/>
          <pc:sldMk cId="831503679" sldId="314"/>
        </pc:sldMkLst>
        <pc:spChg chg="mod">
          <ac:chgData name="Sendelbach, Ian M." userId="4788aa41-4a8a-42ae-99ac-2a2cf2f3d33f" providerId="ADAL" clId="{68599BAE-4A54-466E-ABC3-94EA114AD973}" dt="2026-02-08T17:24:50.495" v="1053" actId="20577"/>
          <ac:spMkLst>
            <pc:docMk/>
            <pc:sldMk cId="831503679" sldId="314"/>
            <ac:spMk id="12" creationId="{9B8BB5CD-A799-2839-7585-C1AF881B6026}"/>
          </ac:spMkLst>
        </pc:spChg>
        <pc:spChg chg="mod">
          <ac:chgData name="Sendelbach, Ian M." userId="4788aa41-4a8a-42ae-99ac-2a2cf2f3d33f" providerId="ADAL" clId="{68599BAE-4A54-466E-ABC3-94EA114AD973}" dt="2026-02-08T17:57:00.669" v="2271" actId="1076"/>
          <ac:spMkLst>
            <pc:docMk/>
            <pc:sldMk cId="831503679" sldId="314"/>
            <ac:spMk id="13" creationId="{95D4B5B4-A3C8-06A2-ADE6-D9B0F666C334}"/>
          </ac:spMkLst>
        </pc:spChg>
        <pc:picChg chg="add mod">
          <ac:chgData name="Sendelbach, Ian M." userId="4788aa41-4a8a-42ae-99ac-2a2cf2f3d33f" providerId="ADAL" clId="{68599BAE-4A54-466E-ABC3-94EA114AD973}" dt="2026-02-08T17:57:02.874" v="2272" actId="1076"/>
          <ac:picMkLst>
            <pc:docMk/>
            <pc:sldMk cId="831503679" sldId="314"/>
            <ac:picMk id="4" creationId="{3D970478-B1E1-48C6-B48B-6B42458888FD}"/>
          </ac:picMkLst>
        </pc:picChg>
      </pc:sldChg>
      <pc:sldChg chg="addSp modSp add mod">
        <pc:chgData name="Sendelbach, Ian M." userId="4788aa41-4a8a-42ae-99ac-2a2cf2f3d33f" providerId="ADAL" clId="{68599BAE-4A54-466E-ABC3-94EA114AD973}" dt="2026-02-08T17:48:18.843" v="2266" actId="1076"/>
        <pc:sldMkLst>
          <pc:docMk/>
          <pc:sldMk cId="1685633096" sldId="315"/>
        </pc:sldMkLst>
        <pc:spChg chg="mod">
          <ac:chgData name="Sendelbach, Ian M." userId="4788aa41-4a8a-42ae-99ac-2a2cf2f3d33f" providerId="ADAL" clId="{68599BAE-4A54-466E-ABC3-94EA114AD973}" dt="2026-02-08T17:48:11.490" v="2264" actId="1076"/>
          <ac:spMkLst>
            <pc:docMk/>
            <pc:sldMk cId="1685633096" sldId="315"/>
            <ac:spMk id="12" creationId="{B907DFEC-B4B3-7D99-8DF8-4E12DDD1A51D}"/>
          </ac:spMkLst>
        </pc:spChg>
        <pc:spChg chg="mod">
          <ac:chgData name="Sendelbach, Ian M." userId="4788aa41-4a8a-42ae-99ac-2a2cf2f3d33f" providerId="ADAL" clId="{68599BAE-4A54-466E-ABC3-94EA114AD973}" dt="2026-02-08T17:48:06.125" v="2263" actId="1076"/>
          <ac:spMkLst>
            <pc:docMk/>
            <pc:sldMk cId="1685633096" sldId="315"/>
            <ac:spMk id="13" creationId="{4CF811BB-8264-9D2D-991C-47F171703F2C}"/>
          </ac:spMkLst>
        </pc:spChg>
        <pc:picChg chg="add mod">
          <ac:chgData name="Sendelbach, Ian M." userId="4788aa41-4a8a-42ae-99ac-2a2cf2f3d33f" providerId="ADAL" clId="{68599BAE-4A54-466E-ABC3-94EA114AD973}" dt="2026-02-08T17:48:18.843" v="2266" actId="1076"/>
          <ac:picMkLst>
            <pc:docMk/>
            <pc:sldMk cId="1685633096" sldId="315"/>
            <ac:picMk id="4" creationId="{D81F51CF-D430-685E-BB5B-CD5E3F8B3113}"/>
          </ac:picMkLst>
        </pc:picChg>
      </pc:sldChg>
      <pc:sldChg chg="modSp add mod">
        <pc:chgData name="Sendelbach, Ian M." userId="4788aa41-4a8a-42ae-99ac-2a2cf2f3d33f" providerId="ADAL" clId="{68599BAE-4A54-466E-ABC3-94EA114AD973}" dt="2026-02-08T17:33:23.879" v="2239" actId="20577"/>
        <pc:sldMkLst>
          <pc:docMk/>
          <pc:sldMk cId="2927931610" sldId="316"/>
        </pc:sldMkLst>
        <pc:spChg chg="mod">
          <ac:chgData name="Sendelbach, Ian M." userId="4788aa41-4a8a-42ae-99ac-2a2cf2f3d33f" providerId="ADAL" clId="{68599BAE-4A54-466E-ABC3-94EA114AD973}" dt="2026-02-08T17:31:14.660" v="1754" actId="20577"/>
          <ac:spMkLst>
            <pc:docMk/>
            <pc:sldMk cId="2927931610" sldId="316"/>
            <ac:spMk id="12" creationId="{01A975B7-890D-22C2-36C6-6EC5574A3EC5}"/>
          </ac:spMkLst>
        </pc:spChg>
        <pc:spChg chg="mod">
          <ac:chgData name="Sendelbach, Ian M." userId="4788aa41-4a8a-42ae-99ac-2a2cf2f3d33f" providerId="ADAL" clId="{68599BAE-4A54-466E-ABC3-94EA114AD973}" dt="2026-02-08T17:33:23.879" v="2239" actId="20577"/>
          <ac:spMkLst>
            <pc:docMk/>
            <pc:sldMk cId="2927931610" sldId="316"/>
            <ac:spMk id="13" creationId="{BFDBE895-A5A3-2C80-0301-922DB5A828BD}"/>
          </ac:spMkLst>
        </pc:spChg>
      </pc:sldChg>
    </pc:docChg>
  </pc:docChgLst>
  <pc:docChgLst>
    <pc:chgData name="Tanner, Logan M." userId="a0bee358-21ba-4089-abbb-86baf31b6d92" providerId="ADAL" clId="{04528351-B40E-4B0F-B982-A7063049C0B8}"/>
    <pc:docChg chg="undo custSel modSld">
      <pc:chgData name="Tanner, Logan M." userId="a0bee358-21ba-4089-abbb-86baf31b6d92" providerId="ADAL" clId="{04528351-B40E-4B0F-B982-A7063049C0B8}" dt="2026-02-08T17:56:21.534" v="548" actId="14100"/>
      <pc:docMkLst>
        <pc:docMk/>
      </pc:docMkLst>
      <pc:sldChg chg="modSp mod">
        <pc:chgData name="Tanner, Logan M." userId="a0bee358-21ba-4089-abbb-86baf31b6d92" providerId="ADAL" clId="{04528351-B40E-4B0F-B982-A7063049C0B8}" dt="2026-02-08T17:55:34.262" v="516" actId="20577"/>
        <pc:sldMkLst>
          <pc:docMk/>
          <pc:sldMk cId="1659570168" sldId="301"/>
        </pc:sldMkLst>
        <pc:spChg chg="mod">
          <ac:chgData name="Tanner, Logan M." userId="a0bee358-21ba-4089-abbb-86baf31b6d92" providerId="ADAL" clId="{04528351-B40E-4B0F-B982-A7063049C0B8}" dt="2026-02-08T17:55:34.262" v="516" actId="20577"/>
          <ac:spMkLst>
            <pc:docMk/>
            <pc:sldMk cId="1659570168" sldId="301"/>
            <ac:spMk id="7" creationId="{6CC30031-50A7-E455-36F2-FF198825CEB5}"/>
          </ac:spMkLst>
        </pc:spChg>
      </pc:sldChg>
      <pc:sldChg chg="modSp mod">
        <pc:chgData name="Tanner, Logan M." userId="a0bee358-21ba-4089-abbb-86baf31b6d92" providerId="ADAL" clId="{04528351-B40E-4B0F-B982-A7063049C0B8}" dt="2026-02-08T17:51:58.734" v="232" actId="14100"/>
        <pc:sldMkLst>
          <pc:docMk/>
          <pc:sldMk cId="3350161283" sldId="302"/>
        </pc:sldMkLst>
        <pc:spChg chg="mod">
          <ac:chgData name="Tanner, Logan M." userId="a0bee358-21ba-4089-abbb-86baf31b6d92" providerId="ADAL" clId="{04528351-B40E-4B0F-B982-A7063049C0B8}" dt="2026-02-08T17:51:49.673" v="229" actId="5793"/>
          <ac:spMkLst>
            <pc:docMk/>
            <pc:sldMk cId="3350161283" sldId="302"/>
            <ac:spMk id="13" creationId="{0AA40A9C-A17B-A279-719D-1B15B6FEC4C0}"/>
          </ac:spMkLst>
        </pc:spChg>
        <pc:picChg chg="mod">
          <ac:chgData name="Tanner, Logan M." userId="a0bee358-21ba-4089-abbb-86baf31b6d92" providerId="ADAL" clId="{04528351-B40E-4B0F-B982-A7063049C0B8}" dt="2026-02-08T17:51:58.734" v="232" actId="14100"/>
          <ac:picMkLst>
            <pc:docMk/>
            <pc:sldMk cId="3350161283" sldId="302"/>
            <ac:picMk id="15" creationId="{DAB55484-CEC7-9C50-B581-BEBA1C66EE61}"/>
          </ac:picMkLst>
        </pc:picChg>
      </pc:sldChg>
      <pc:sldChg chg="modSp mod">
        <pc:chgData name="Tanner, Logan M." userId="a0bee358-21ba-4089-abbb-86baf31b6d92" providerId="ADAL" clId="{04528351-B40E-4B0F-B982-A7063049C0B8}" dt="2026-02-08T17:56:05.873" v="547" actId="20577"/>
        <pc:sldMkLst>
          <pc:docMk/>
          <pc:sldMk cId="3110353853" sldId="304"/>
        </pc:sldMkLst>
        <pc:spChg chg="mod">
          <ac:chgData name="Tanner, Logan M." userId="a0bee358-21ba-4089-abbb-86baf31b6d92" providerId="ADAL" clId="{04528351-B40E-4B0F-B982-A7063049C0B8}" dt="2026-02-08T17:56:05.873" v="547" actId="20577"/>
          <ac:spMkLst>
            <pc:docMk/>
            <pc:sldMk cId="3110353853" sldId="304"/>
            <ac:spMk id="5" creationId="{D985EF79-ADBA-C11A-F883-784396ECE2FE}"/>
          </ac:spMkLst>
        </pc:spChg>
      </pc:sldChg>
      <pc:sldChg chg="modSp mod">
        <pc:chgData name="Tanner, Logan M." userId="a0bee358-21ba-4089-abbb-86baf31b6d92" providerId="ADAL" clId="{04528351-B40E-4B0F-B982-A7063049C0B8}" dt="2026-02-08T17:56:21.534" v="548" actId="14100"/>
        <pc:sldMkLst>
          <pc:docMk/>
          <pc:sldMk cId="831503679" sldId="314"/>
        </pc:sldMkLst>
        <pc:spChg chg="mod">
          <ac:chgData name="Tanner, Logan M." userId="a0bee358-21ba-4089-abbb-86baf31b6d92" providerId="ADAL" clId="{04528351-B40E-4B0F-B982-A7063049C0B8}" dt="2026-02-08T17:56:21.534" v="548" actId="14100"/>
          <ac:spMkLst>
            <pc:docMk/>
            <pc:sldMk cId="831503679" sldId="314"/>
            <ac:spMk id="13" creationId="{95D4B5B4-A3C8-06A2-ADE6-D9B0F666C334}"/>
          </ac:spMkLst>
        </pc:spChg>
      </pc:sldChg>
      <pc:sldChg chg="modSp mod">
        <pc:chgData name="Tanner, Logan M." userId="a0bee358-21ba-4089-abbb-86baf31b6d92" providerId="ADAL" clId="{04528351-B40E-4B0F-B982-A7063049C0B8}" dt="2026-02-08T17:51:28.622" v="217" actId="1076"/>
        <pc:sldMkLst>
          <pc:docMk/>
          <pc:sldMk cId="1685633096" sldId="315"/>
        </pc:sldMkLst>
        <pc:spChg chg="mod">
          <ac:chgData name="Tanner, Logan M." userId="a0bee358-21ba-4089-abbb-86baf31b6d92" providerId="ADAL" clId="{04528351-B40E-4B0F-B982-A7063049C0B8}" dt="2026-02-08T17:51:28.622" v="217" actId="1076"/>
          <ac:spMkLst>
            <pc:docMk/>
            <pc:sldMk cId="1685633096" sldId="315"/>
            <ac:spMk id="13" creationId="{4CF811BB-8264-9D2D-991C-47F171703F2C}"/>
          </ac:spMkLst>
        </pc:spChg>
      </pc:sldChg>
      <pc:sldChg chg="addSp modSp mod">
        <pc:chgData name="Tanner, Logan M." userId="a0bee358-21ba-4089-abbb-86baf31b6d92" providerId="ADAL" clId="{04528351-B40E-4B0F-B982-A7063049C0B8}" dt="2026-02-08T17:51:17.172" v="210" actId="5793"/>
        <pc:sldMkLst>
          <pc:docMk/>
          <pc:sldMk cId="2927931610" sldId="316"/>
        </pc:sldMkLst>
        <pc:spChg chg="add mod">
          <ac:chgData name="Tanner, Logan M." userId="a0bee358-21ba-4089-abbb-86baf31b6d92" providerId="ADAL" clId="{04528351-B40E-4B0F-B982-A7063049C0B8}" dt="2026-02-08T17:46:20.228" v="1" actId="14100"/>
          <ac:spMkLst>
            <pc:docMk/>
            <pc:sldMk cId="2927931610" sldId="316"/>
            <ac:spMk id="2" creationId="{2C8AC8E2-9FD1-979A-8DBF-B43E44DC80A7}"/>
          </ac:spMkLst>
        </pc:spChg>
        <pc:spChg chg="mod">
          <ac:chgData name="Tanner, Logan M." userId="a0bee358-21ba-4089-abbb-86baf31b6d92" providerId="ADAL" clId="{04528351-B40E-4B0F-B982-A7063049C0B8}" dt="2026-02-08T17:51:17.172" v="210" actId="5793"/>
          <ac:spMkLst>
            <pc:docMk/>
            <pc:sldMk cId="2927931610" sldId="316"/>
            <ac:spMk id="13" creationId="{BFDBE895-A5A3-2C80-0301-922DB5A828BD}"/>
          </ac:spMkLst>
        </pc:spChg>
        <pc:picChg chg="add mod modCrop">
          <ac:chgData name="Tanner, Logan M." userId="a0bee358-21ba-4089-abbb-86baf31b6d92" providerId="ADAL" clId="{04528351-B40E-4B0F-B982-A7063049C0B8}" dt="2026-02-08T17:47:20.500" v="13" actId="1076"/>
          <ac:picMkLst>
            <pc:docMk/>
            <pc:sldMk cId="2927931610" sldId="316"/>
            <ac:picMk id="5" creationId="{964E21E4-C90C-2DB8-A3E9-AEEC7D8408BC}"/>
          </ac:picMkLst>
        </pc:picChg>
        <pc:picChg chg="add mod">
          <ac:chgData name="Tanner, Logan M." userId="a0bee358-21ba-4089-abbb-86baf31b6d92" providerId="ADAL" clId="{04528351-B40E-4B0F-B982-A7063049C0B8}" dt="2026-02-08T17:51:04.352" v="205" actId="14100"/>
          <ac:picMkLst>
            <pc:docMk/>
            <pc:sldMk cId="2927931610" sldId="316"/>
            <ac:picMk id="7" creationId="{DDA5F3CA-28A4-57C7-E7B2-305294599FF9}"/>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76F666D-E0C2-435B-BAA8-9287F9E5D38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9FEBCAF-CB3F-4928-91AA-D61472F880C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F4712B4-1AE0-734B-BD0B-ED5EB8FC3B80}" type="datetime1">
              <a:rPr lang="en-US" smtClean="0"/>
              <a:t>2/8/2026</a:t>
            </a:fld>
            <a:endParaRPr lang="en-US"/>
          </a:p>
        </p:txBody>
      </p:sp>
      <p:sp>
        <p:nvSpPr>
          <p:cNvPr id="4" name="Footer Placeholder 3">
            <a:extLst>
              <a:ext uri="{FF2B5EF4-FFF2-40B4-BE49-F238E27FC236}">
                <a16:creationId xmlns:a16="http://schemas.microsoft.com/office/drawing/2014/main" id="{69256698-63C6-4CCC-81CB-EA5604C30F1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en-US"/>
              <a:t>Add footer</a:t>
            </a:r>
          </a:p>
        </p:txBody>
      </p:sp>
      <p:sp>
        <p:nvSpPr>
          <p:cNvPr id="5" name="Slide Number Placeholder 4">
            <a:extLst>
              <a:ext uri="{FF2B5EF4-FFF2-40B4-BE49-F238E27FC236}">
                <a16:creationId xmlns:a16="http://schemas.microsoft.com/office/drawing/2014/main" id="{B2467FDA-05D7-4760-A373-5D6AEAAF427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82C0B10-7CAE-41E4-AB02-7E8B1FF2B898}" type="slidenum">
              <a:rPr lang="en-US" smtClean="0"/>
              <a:t>‹#›</a:t>
            </a:fld>
            <a:endParaRPr lang="en-US"/>
          </a:p>
        </p:txBody>
      </p:sp>
    </p:spTree>
    <p:extLst>
      <p:ext uri="{BB962C8B-B14F-4D97-AF65-F5344CB8AC3E}">
        <p14:creationId xmlns:p14="http://schemas.microsoft.com/office/powerpoint/2010/main" val="3687537592"/>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709567-0710-7949-BFB0-34B4188750EB}" type="datetime1">
              <a:rPr lang="en-US" noProof="0" smtClean="0"/>
              <a:t>2/8/2026</a:t>
            </a:fld>
            <a:endParaRPr lang="en-US" noProof="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r>
              <a:rPr lang="en-US" noProof="0"/>
              <a:t>Add footer</a:t>
            </a: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530193B-564F-4854-8A52-728F3FB19C85}" type="slidenum">
              <a:rPr lang="en-US" noProof="0" smtClean="0"/>
              <a:t>‹#›</a:t>
            </a:fld>
            <a:endParaRPr lang="en-US" noProof="0"/>
          </a:p>
        </p:txBody>
      </p:sp>
    </p:spTree>
    <p:extLst>
      <p:ext uri="{BB962C8B-B14F-4D97-AF65-F5344CB8AC3E}">
        <p14:creationId xmlns:p14="http://schemas.microsoft.com/office/powerpoint/2010/main" val="3603816512"/>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8.svg"/><Relationship Id="rId7" Type="http://schemas.openxmlformats.org/officeDocument/2006/relationships/image" Target="../media/image2.sv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1.png"/><Relationship Id="rId5" Type="http://schemas.openxmlformats.org/officeDocument/2006/relationships/image" Target="../media/image4.sv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svg"/><Relationship Id="rId7" Type="http://schemas.openxmlformats.org/officeDocument/2006/relationships/image" Target="../media/image2.sv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1.png"/><Relationship Id="rId5" Type="http://schemas.openxmlformats.org/officeDocument/2006/relationships/image" Target="../media/image8.svg"/><Relationship Id="rId4" Type="http://schemas.openxmlformats.org/officeDocument/2006/relationships/image" Target="../media/image7.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2.svg"/><Relationship Id="rId4"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bg>
      <p:bgPr>
        <a:solidFill>
          <a:schemeClr val="accent1">
            <a:lumMod val="5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FB901B-82D0-753E-153F-463C1DFF4EB8}"/>
              </a:ext>
            </a:extLst>
          </p:cNvPr>
          <p:cNvSpPr>
            <a:spLocks noGrp="1"/>
          </p:cNvSpPr>
          <p:nvPr>
            <p:ph type="title"/>
          </p:nvPr>
        </p:nvSpPr>
        <p:spPr>
          <a:xfrm>
            <a:off x="768096" y="996696"/>
            <a:ext cx="10689336" cy="3383280"/>
          </a:xfrm>
        </p:spPr>
        <p:txBody>
          <a:bodyPr lIns="91440" tIns="45720" rIns="91440" bIns="45720" anchor="t"/>
          <a:lstStyle>
            <a:lvl1pPr>
              <a:defRPr sz="6000" b="1">
                <a:solidFill>
                  <a:schemeClr val="bg1"/>
                </a:solidFill>
              </a:defRPr>
            </a:lvl1pPr>
          </a:lstStyle>
          <a:p>
            <a:r>
              <a:rPr lang="en-US"/>
              <a:t>Click to edit Master title style</a:t>
            </a:r>
          </a:p>
        </p:txBody>
      </p:sp>
      <p:sp>
        <p:nvSpPr>
          <p:cNvPr id="6" name="Text Placeholder 5">
            <a:extLst>
              <a:ext uri="{FF2B5EF4-FFF2-40B4-BE49-F238E27FC236}">
                <a16:creationId xmlns:a16="http://schemas.microsoft.com/office/drawing/2014/main" id="{AB9FF1EC-CF79-CED7-3907-6CC3EC921B45}"/>
              </a:ext>
            </a:extLst>
          </p:cNvPr>
          <p:cNvSpPr>
            <a:spLocks noGrp="1"/>
          </p:cNvSpPr>
          <p:nvPr>
            <p:ph type="body" sz="quarter" idx="10"/>
          </p:nvPr>
        </p:nvSpPr>
        <p:spPr>
          <a:xfrm>
            <a:off x="6099048" y="4718304"/>
            <a:ext cx="5367528" cy="1371600"/>
          </a:xfrm>
        </p:spPr>
        <p:txBody>
          <a:bodyPr anchor="b"/>
          <a:lstStyle>
            <a:lvl1pPr marL="0" indent="0">
              <a:buNone/>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pic>
        <p:nvPicPr>
          <p:cNvPr id="19" name="Graphic 18">
            <a:extLst>
              <a:ext uri="{FF2B5EF4-FFF2-40B4-BE49-F238E27FC236}">
                <a16:creationId xmlns:a16="http://schemas.microsoft.com/office/drawing/2014/main" id="{BD2B87EC-C19D-D312-C5D1-68C7B3D3F342}"/>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577" r="47068" b="26177"/>
          <a:stretch/>
        </p:blipFill>
        <p:spPr>
          <a:xfrm rot="5400000" flipH="1" flipV="1">
            <a:off x="8037001" y="-183083"/>
            <a:ext cx="3971922" cy="4338081"/>
          </a:xfrm>
          <a:prstGeom prst="rect">
            <a:avLst/>
          </a:prstGeom>
        </p:spPr>
      </p:pic>
      <p:pic>
        <p:nvPicPr>
          <p:cNvPr id="17" name="Graphic 16">
            <a:extLst>
              <a:ext uri="{FF2B5EF4-FFF2-40B4-BE49-F238E27FC236}">
                <a16:creationId xmlns:a16="http://schemas.microsoft.com/office/drawing/2014/main" id="{CA27C1C0-4175-DDF3-7F04-05A1FF4F83EA}"/>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1" t="1" r="26660" b="31913"/>
          <a:stretch/>
        </p:blipFill>
        <p:spPr>
          <a:xfrm flipH="1">
            <a:off x="-2" y="2786671"/>
            <a:ext cx="2626743" cy="4071330"/>
          </a:xfrm>
          <a:prstGeom prst="rect">
            <a:avLst/>
          </a:prstGeom>
        </p:spPr>
      </p:pic>
      <p:pic>
        <p:nvPicPr>
          <p:cNvPr id="15" name="Graphic 14">
            <a:extLst>
              <a:ext uri="{FF2B5EF4-FFF2-40B4-BE49-F238E27FC236}">
                <a16:creationId xmlns:a16="http://schemas.microsoft.com/office/drawing/2014/main" id="{8F59A96A-1EEC-D106-BC8B-FBC3D022D6C2}"/>
              </a:ext>
            </a:extLst>
          </p:cNvPr>
          <p:cNvPicPr>
            <a:picLocks noChangeAspect="1"/>
          </p:cNvPicPr>
          <p:nvPr userDrawn="1"/>
        </p:nvPicPr>
        <p:blipFill rotWithShape="1">
          <a:blip r:embed="rId6">
            <a:extLst>
              <a:ext uri="{96DAC541-7B7A-43D3-8B79-37D633B846F1}">
                <asvg:svgBlip xmlns:asvg="http://schemas.microsoft.com/office/drawing/2016/SVG/main" r:embed="rId7"/>
              </a:ext>
            </a:extLst>
          </a:blip>
          <a:srcRect b="49606"/>
          <a:stretch/>
        </p:blipFill>
        <p:spPr>
          <a:xfrm flipH="1">
            <a:off x="1634272" y="4519948"/>
            <a:ext cx="3527989" cy="2338052"/>
          </a:xfrm>
          <a:prstGeom prst="rect">
            <a:avLst/>
          </a:prstGeom>
        </p:spPr>
      </p:pic>
    </p:spTree>
    <p:extLst>
      <p:ext uri="{BB962C8B-B14F-4D97-AF65-F5344CB8AC3E}">
        <p14:creationId xmlns:p14="http://schemas.microsoft.com/office/powerpoint/2010/main" val="38092892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03">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FAF073C-F11E-EB24-742E-8B7ED02C877E}"/>
              </a:ext>
            </a:extLst>
          </p:cNvPr>
          <p:cNvSpPr>
            <a:spLocks noGrp="1"/>
          </p:cNvSpPr>
          <p:nvPr>
            <p:ph type="title"/>
          </p:nvPr>
        </p:nvSpPr>
        <p:spPr/>
        <p:txBody>
          <a:bodyPr/>
          <a:lstStyle/>
          <a:p>
            <a:r>
              <a:rPr lang="en-US"/>
              <a:t>Click to edit Master title style</a:t>
            </a:r>
          </a:p>
        </p:txBody>
      </p:sp>
      <p:sp>
        <p:nvSpPr>
          <p:cNvPr id="6" name="Content Placeholder 5">
            <a:extLst>
              <a:ext uri="{FF2B5EF4-FFF2-40B4-BE49-F238E27FC236}">
                <a16:creationId xmlns:a16="http://schemas.microsoft.com/office/drawing/2014/main" id="{BC168D94-20DF-9647-607F-3DEBED05ECEB}"/>
              </a:ext>
            </a:extLst>
          </p:cNvPr>
          <p:cNvSpPr>
            <a:spLocks noGrp="1"/>
          </p:cNvSpPr>
          <p:nvPr>
            <p:ph sz="quarter" idx="12"/>
          </p:nvPr>
        </p:nvSpPr>
        <p:spPr>
          <a:xfrm>
            <a:off x="768096" y="2176272"/>
            <a:ext cx="10652760" cy="3959352"/>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BB11874E-F900-D5BE-5274-49CBA7F946EC}"/>
              </a:ext>
            </a:extLst>
          </p:cNvPr>
          <p:cNvSpPr>
            <a:spLocks noGrp="1"/>
          </p:cNvSpPr>
          <p:nvPr>
            <p:ph type="ftr" sz="quarter" idx="11"/>
          </p:nvPr>
        </p:nvSpPr>
        <p:spPr/>
        <p:txBody>
          <a:bodyPr/>
          <a:lstStyle/>
          <a:p>
            <a:r>
              <a:rPr lang="en-US"/>
              <a:t>Add Footer</a:t>
            </a:r>
          </a:p>
        </p:txBody>
      </p:sp>
      <p:sp>
        <p:nvSpPr>
          <p:cNvPr id="3" name="Slide Number Placeholder 2">
            <a:extLst>
              <a:ext uri="{FF2B5EF4-FFF2-40B4-BE49-F238E27FC236}">
                <a16:creationId xmlns:a16="http://schemas.microsoft.com/office/drawing/2014/main" id="{E039C676-DCFE-2801-253F-061508F6110B}"/>
              </a:ext>
            </a:extLst>
          </p:cNvPr>
          <p:cNvSpPr>
            <a:spLocks noGrp="1"/>
          </p:cNvSpPr>
          <p:nvPr>
            <p:ph type="sldNum" sz="quarter" idx="10"/>
          </p:nvPr>
        </p:nvSpPr>
        <p:spPr/>
        <p:txBody>
          <a:bodyPr/>
          <a:lstStyle/>
          <a:p>
            <a:pPr algn="ctr"/>
            <a:fld id="{19B51A1E-902D-48AF-9020-955120F399B6}" type="slidenum">
              <a:rPr lang="en-US" smtClean="0"/>
              <a:pPr algn="ctr"/>
              <a:t>‹#›</a:t>
            </a:fld>
            <a:endParaRPr lang="en-US"/>
          </a:p>
        </p:txBody>
      </p:sp>
    </p:spTree>
    <p:extLst>
      <p:ext uri="{BB962C8B-B14F-4D97-AF65-F5344CB8AC3E}">
        <p14:creationId xmlns:p14="http://schemas.microsoft.com/office/powerpoint/2010/main" val="23712149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losing">
    <p:bg>
      <p:bgPr>
        <a:solidFill>
          <a:schemeClr val="accent1">
            <a:lumMod val="5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FB901B-82D0-753E-153F-463C1DFF4EB8}"/>
              </a:ext>
            </a:extLst>
          </p:cNvPr>
          <p:cNvSpPr>
            <a:spLocks noGrp="1"/>
          </p:cNvSpPr>
          <p:nvPr>
            <p:ph type="title"/>
          </p:nvPr>
        </p:nvSpPr>
        <p:spPr>
          <a:xfrm>
            <a:off x="768096" y="996696"/>
            <a:ext cx="8668512" cy="2432304"/>
          </a:xfrm>
        </p:spPr>
        <p:txBody>
          <a:bodyPr lIns="91440" tIns="45720" rIns="91440" bIns="45720" anchor="t"/>
          <a:lstStyle>
            <a:lvl1pPr>
              <a:defRPr sz="6000" b="1">
                <a:solidFill>
                  <a:schemeClr val="bg1"/>
                </a:solidFill>
              </a:defRPr>
            </a:lvl1pPr>
          </a:lstStyle>
          <a:p>
            <a:r>
              <a:rPr lang="en-US"/>
              <a:t>Click to edit Master title style</a:t>
            </a:r>
          </a:p>
        </p:txBody>
      </p:sp>
      <p:sp>
        <p:nvSpPr>
          <p:cNvPr id="6" name="Text Placeholder 5">
            <a:extLst>
              <a:ext uri="{FF2B5EF4-FFF2-40B4-BE49-F238E27FC236}">
                <a16:creationId xmlns:a16="http://schemas.microsoft.com/office/drawing/2014/main" id="{AB9FF1EC-CF79-CED7-3907-6CC3EC921B45}"/>
              </a:ext>
            </a:extLst>
          </p:cNvPr>
          <p:cNvSpPr>
            <a:spLocks noGrp="1"/>
          </p:cNvSpPr>
          <p:nvPr>
            <p:ph type="body" sz="quarter" idx="10"/>
          </p:nvPr>
        </p:nvSpPr>
        <p:spPr>
          <a:xfrm>
            <a:off x="6099048" y="3429000"/>
            <a:ext cx="5340096" cy="2660904"/>
          </a:xfrm>
        </p:spPr>
        <p:txBody>
          <a:bodyPr anchor="b"/>
          <a:lstStyle>
            <a:lvl1pPr marL="0" indent="0">
              <a:buNone/>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pic>
        <p:nvPicPr>
          <p:cNvPr id="7" name="Graphic 6">
            <a:extLst>
              <a:ext uri="{FF2B5EF4-FFF2-40B4-BE49-F238E27FC236}">
                <a16:creationId xmlns:a16="http://schemas.microsoft.com/office/drawing/2014/main" id="{F291867A-07AF-138A-AC57-59D328A6095D}"/>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22" r="19404" b="26232"/>
          <a:stretch/>
        </p:blipFill>
        <p:spPr>
          <a:xfrm rot="5400000" flipH="1" flipV="1">
            <a:off x="8651875" y="625473"/>
            <a:ext cx="4165601" cy="2914652"/>
          </a:xfrm>
          <a:prstGeom prst="rect">
            <a:avLst/>
          </a:prstGeom>
        </p:spPr>
      </p:pic>
      <p:pic>
        <p:nvPicPr>
          <p:cNvPr id="8" name="Graphic 7">
            <a:extLst>
              <a:ext uri="{FF2B5EF4-FFF2-40B4-BE49-F238E27FC236}">
                <a16:creationId xmlns:a16="http://schemas.microsoft.com/office/drawing/2014/main" id="{1F7C5AD9-C0FD-61EF-DDC7-8F4701419940}"/>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533" t="-8495" r="43883" b="25558"/>
          <a:stretch/>
        </p:blipFill>
        <p:spPr>
          <a:xfrm>
            <a:off x="10201275" y="1898651"/>
            <a:ext cx="1990725" cy="4959349"/>
          </a:xfrm>
          <a:prstGeom prst="rect">
            <a:avLst/>
          </a:prstGeom>
        </p:spPr>
      </p:pic>
      <p:pic>
        <p:nvPicPr>
          <p:cNvPr id="9" name="Graphic 8">
            <a:extLst>
              <a:ext uri="{FF2B5EF4-FFF2-40B4-BE49-F238E27FC236}">
                <a16:creationId xmlns:a16="http://schemas.microsoft.com/office/drawing/2014/main" id="{3398A539-AF73-E115-3EDF-231BC59E68D3}"/>
              </a:ext>
            </a:extLst>
          </p:cNvPr>
          <p:cNvPicPr>
            <a:picLocks noChangeAspect="1"/>
          </p:cNvPicPr>
          <p:nvPr userDrawn="1"/>
        </p:nvPicPr>
        <p:blipFill rotWithShape="1">
          <a:blip r:embed="rId6">
            <a:extLst>
              <a:ext uri="{96DAC541-7B7A-43D3-8B79-37D633B846F1}">
                <asvg:svgBlip xmlns:asvg="http://schemas.microsoft.com/office/drawing/2016/SVG/main" r:embed="rId7"/>
              </a:ext>
            </a:extLst>
          </a:blip>
          <a:srcRect l="1027" t="1169" r="27094" b="32980"/>
          <a:stretch/>
        </p:blipFill>
        <p:spPr>
          <a:xfrm rot="10800000" flipV="1">
            <a:off x="-1" y="2988379"/>
            <a:ext cx="5335584" cy="3869622"/>
          </a:xfrm>
          <a:prstGeom prst="rect">
            <a:avLst/>
          </a:prstGeom>
        </p:spPr>
      </p:pic>
    </p:spTree>
    <p:extLst>
      <p:ext uri="{BB962C8B-B14F-4D97-AF65-F5344CB8AC3E}">
        <p14:creationId xmlns:p14="http://schemas.microsoft.com/office/powerpoint/2010/main" val="18277698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01">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FAF073C-F11E-EB24-742E-8B7ED02C877E}"/>
              </a:ext>
            </a:extLst>
          </p:cNvPr>
          <p:cNvSpPr>
            <a:spLocks noGrp="1"/>
          </p:cNvSpPr>
          <p:nvPr>
            <p:ph type="title"/>
          </p:nvPr>
        </p:nvSpPr>
        <p:spPr/>
        <p:txBody>
          <a:bodyPr/>
          <a:lstStyle/>
          <a:p>
            <a:r>
              <a:rPr lang="en-US"/>
              <a:t>Click to edit Master title style</a:t>
            </a:r>
          </a:p>
        </p:txBody>
      </p:sp>
      <p:sp>
        <p:nvSpPr>
          <p:cNvPr id="6" name="Content Placeholder 5">
            <a:extLst>
              <a:ext uri="{FF2B5EF4-FFF2-40B4-BE49-F238E27FC236}">
                <a16:creationId xmlns:a16="http://schemas.microsoft.com/office/drawing/2014/main" id="{BC168D94-20DF-9647-607F-3DEBED05ECEB}"/>
              </a:ext>
            </a:extLst>
          </p:cNvPr>
          <p:cNvSpPr>
            <a:spLocks noGrp="1"/>
          </p:cNvSpPr>
          <p:nvPr>
            <p:ph sz="quarter" idx="12"/>
          </p:nvPr>
        </p:nvSpPr>
        <p:spPr>
          <a:xfrm>
            <a:off x="6519672" y="2130552"/>
            <a:ext cx="4910328" cy="3959352"/>
          </a:xfrm>
        </p:spPr>
        <p:txBody>
          <a:bodyPr anchor="b"/>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Slide Number Placeholder 2">
            <a:extLst>
              <a:ext uri="{FF2B5EF4-FFF2-40B4-BE49-F238E27FC236}">
                <a16:creationId xmlns:a16="http://schemas.microsoft.com/office/drawing/2014/main" id="{E039C676-DCFE-2801-253F-061508F6110B}"/>
              </a:ext>
            </a:extLst>
          </p:cNvPr>
          <p:cNvSpPr>
            <a:spLocks noGrp="1"/>
          </p:cNvSpPr>
          <p:nvPr>
            <p:ph type="sldNum" sz="quarter" idx="10"/>
          </p:nvPr>
        </p:nvSpPr>
        <p:spPr/>
        <p:txBody>
          <a:bodyPr/>
          <a:lstStyle/>
          <a:p>
            <a:pPr algn="ctr"/>
            <a:fld id="{19B51A1E-902D-48AF-9020-955120F399B6}" type="slidenum">
              <a:rPr lang="en-US" smtClean="0"/>
              <a:pPr algn="ctr"/>
              <a:t>‹#›</a:t>
            </a:fld>
            <a:endParaRPr lang="en-US"/>
          </a:p>
        </p:txBody>
      </p:sp>
      <p:sp>
        <p:nvSpPr>
          <p:cNvPr id="4" name="Footer Placeholder 3">
            <a:extLst>
              <a:ext uri="{FF2B5EF4-FFF2-40B4-BE49-F238E27FC236}">
                <a16:creationId xmlns:a16="http://schemas.microsoft.com/office/drawing/2014/main" id="{BB11874E-F900-D5BE-5274-49CBA7F946EC}"/>
              </a:ext>
            </a:extLst>
          </p:cNvPr>
          <p:cNvSpPr>
            <a:spLocks noGrp="1"/>
          </p:cNvSpPr>
          <p:nvPr>
            <p:ph type="ftr" sz="quarter" idx="11"/>
          </p:nvPr>
        </p:nvSpPr>
        <p:spPr/>
        <p:txBody>
          <a:bodyPr/>
          <a:lstStyle/>
          <a:p>
            <a:r>
              <a:rPr lang="en-US"/>
              <a:t>Add Footer</a:t>
            </a:r>
          </a:p>
        </p:txBody>
      </p:sp>
    </p:spTree>
    <p:extLst>
      <p:ext uri="{BB962C8B-B14F-4D97-AF65-F5344CB8AC3E}">
        <p14:creationId xmlns:p14="http://schemas.microsoft.com/office/powerpoint/2010/main" val="30550169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content, and image 01">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FAF073C-F11E-EB24-742E-8B7ED02C877E}"/>
              </a:ext>
            </a:extLst>
          </p:cNvPr>
          <p:cNvSpPr>
            <a:spLocks noGrp="1"/>
          </p:cNvSpPr>
          <p:nvPr>
            <p:ph type="title"/>
          </p:nvPr>
        </p:nvSpPr>
        <p:spPr>
          <a:xfrm>
            <a:off x="4892040" y="996696"/>
            <a:ext cx="6528816" cy="914400"/>
          </a:xfrm>
        </p:spPr>
        <p:txBody>
          <a:bodyPr/>
          <a:lstStyle/>
          <a:p>
            <a:r>
              <a:rPr lang="en-US"/>
              <a:t>Click to edit Master title style</a:t>
            </a:r>
          </a:p>
        </p:txBody>
      </p:sp>
      <p:sp>
        <p:nvSpPr>
          <p:cNvPr id="8" name="Picture Placeholder 7">
            <a:extLst>
              <a:ext uri="{FF2B5EF4-FFF2-40B4-BE49-F238E27FC236}">
                <a16:creationId xmlns:a16="http://schemas.microsoft.com/office/drawing/2014/main" id="{83C7080A-051C-2507-F252-F68346430154}"/>
              </a:ext>
            </a:extLst>
          </p:cNvPr>
          <p:cNvSpPr>
            <a:spLocks noGrp="1"/>
          </p:cNvSpPr>
          <p:nvPr>
            <p:ph type="pic" sz="quarter" idx="13"/>
          </p:nvPr>
        </p:nvSpPr>
        <p:spPr>
          <a:xfrm>
            <a:off x="457200" y="996950"/>
            <a:ext cx="3971925" cy="5857875"/>
          </a:xfrm>
        </p:spPr>
        <p:txBody>
          <a:bodyPr/>
          <a:lstStyle>
            <a:lvl1pPr marL="0" indent="0">
              <a:buNone/>
              <a:defRPr/>
            </a:lvl1pPr>
          </a:lstStyle>
          <a:p>
            <a:r>
              <a:rPr lang="en-US"/>
              <a:t>Click icon to add picture</a:t>
            </a:r>
          </a:p>
        </p:txBody>
      </p:sp>
      <p:sp>
        <p:nvSpPr>
          <p:cNvPr id="6" name="Content Placeholder 5">
            <a:extLst>
              <a:ext uri="{FF2B5EF4-FFF2-40B4-BE49-F238E27FC236}">
                <a16:creationId xmlns:a16="http://schemas.microsoft.com/office/drawing/2014/main" id="{BC168D94-20DF-9647-607F-3DEBED05ECEB}"/>
              </a:ext>
            </a:extLst>
          </p:cNvPr>
          <p:cNvSpPr>
            <a:spLocks noGrp="1"/>
          </p:cNvSpPr>
          <p:nvPr>
            <p:ph sz="quarter" idx="12"/>
          </p:nvPr>
        </p:nvSpPr>
        <p:spPr>
          <a:xfrm>
            <a:off x="4919472" y="2130552"/>
            <a:ext cx="6510528" cy="3959352"/>
          </a:xfrm>
        </p:spPr>
        <p:txBody>
          <a:bodyPr anchor="b"/>
          <a:lstStyle>
            <a:lvl1pPr marL="0" indent="0">
              <a:buNone/>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BB11874E-F900-D5BE-5274-49CBA7F946EC}"/>
              </a:ext>
            </a:extLst>
          </p:cNvPr>
          <p:cNvSpPr>
            <a:spLocks noGrp="1"/>
          </p:cNvSpPr>
          <p:nvPr>
            <p:ph type="ftr" sz="quarter" idx="11"/>
          </p:nvPr>
        </p:nvSpPr>
        <p:spPr/>
        <p:txBody>
          <a:bodyPr/>
          <a:lstStyle/>
          <a:p>
            <a:r>
              <a:rPr lang="en-US"/>
              <a:t>Add Footer</a:t>
            </a:r>
          </a:p>
        </p:txBody>
      </p:sp>
      <p:sp>
        <p:nvSpPr>
          <p:cNvPr id="3" name="Slide Number Placeholder 2">
            <a:extLst>
              <a:ext uri="{FF2B5EF4-FFF2-40B4-BE49-F238E27FC236}">
                <a16:creationId xmlns:a16="http://schemas.microsoft.com/office/drawing/2014/main" id="{E039C676-DCFE-2801-253F-061508F6110B}"/>
              </a:ext>
            </a:extLst>
          </p:cNvPr>
          <p:cNvSpPr>
            <a:spLocks noGrp="1"/>
          </p:cNvSpPr>
          <p:nvPr>
            <p:ph type="sldNum" sz="quarter" idx="10"/>
          </p:nvPr>
        </p:nvSpPr>
        <p:spPr/>
        <p:txBody>
          <a:bodyPr/>
          <a:lstStyle>
            <a:lvl1pPr algn="ctr">
              <a:defRPr/>
            </a:lvl1pPr>
          </a:lstStyle>
          <a:p>
            <a:fld id="{19B51A1E-902D-48AF-9020-955120F399B6}" type="slidenum">
              <a:rPr lang="en-US" smtClean="0"/>
              <a:pPr/>
              <a:t>‹#›</a:t>
            </a:fld>
            <a:endParaRPr lang="en-US"/>
          </a:p>
        </p:txBody>
      </p:sp>
    </p:spTree>
    <p:extLst>
      <p:ext uri="{BB962C8B-B14F-4D97-AF65-F5344CB8AC3E}">
        <p14:creationId xmlns:p14="http://schemas.microsoft.com/office/powerpoint/2010/main" val="24901275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break 01">
    <p:bg>
      <p:bgPr>
        <a:solidFill>
          <a:schemeClr val="accent1">
            <a:lumMod val="5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FB901B-82D0-753E-153F-463C1DFF4EB8}"/>
              </a:ext>
            </a:extLst>
          </p:cNvPr>
          <p:cNvSpPr>
            <a:spLocks noGrp="1"/>
          </p:cNvSpPr>
          <p:nvPr>
            <p:ph type="title"/>
          </p:nvPr>
        </p:nvSpPr>
        <p:spPr>
          <a:xfrm>
            <a:off x="1225296" y="1691640"/>
            <a:ext cx="7708392" cy="2916936"/>
          </a:xfrm>
        </p:spPr>
        <p:txBody>
          <a:bodyPr lIns="91440" tIns="45720" rIns="91440" bIns="45720" anchor="b"/>
          <a:lstStyle>
            <a:lvl1pPr>
              <a:defRPr sz="6000" b="1">
                <a:solidFill>
                  <a:schemeClr val="bg1"/>
                </a:solidFill>
              </a:defRPr>
            </a:lvl1pPr>
          </a:lstStyle>
          <a:p>
            <a:r>
              <a:rPr lang="en-US"/>
              <a:t>Click to edit Master title style</a:t>
            </a:r>
          </a:p>
        </p:txBody>
      </p:sp>
      <p:sp>
        <p:nvSpPr>
          <p:cNvPr id="6" name="Text Placeholder 5">
            <a:extLst>
              <a:ext uri="{FF2B5EF4-FFF2-40B4-BE49-F238E27FC236}">
                <a16:creationId xmlns:a16="http://schemas.microsoft.com/office/drawing/2014/main" id="{AB9FF1EC-CF79-CED7-3907-6CC3EC921B45}"/>
              </a:ext>
            </a:extLst>
          </p:cNvPr>
          <p:cNvSpPr>
            <a:spLocks noGrp="1"/>
          </p:cNvSpPr>
          <p:nvPr>
            <p:ph type="body" sz="quarter" idx="10"/>
          </p:nvPr>
        </p:nvSpPr>
        <p:spPr>
          <a:xfrm>
            <a:off x="1225296" y="5001768"/>
            <a:ext cx="7251192" cy="1088136"/>
          </a:xfrm>
        </p:spPr>
        <p:txBody>
          <a:bodyPr anchor="b"/>
          <a:lstStyle>
            <a:lvl1pPr marL="0" indent="0">
              <a:buNone/>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pic>
        <p:nvPicPr>
          <p:cNvPr id="3" name="Graphic 2">
            <a:extLst>
              <a:ext uri="{FF2B5EF4-FFF2-40B4-BE49-F238E27FC236}">
                <a16:creationId xmlns:a16="http://schemas.microsoft.com/office/drawing/2014/main" id="{EDBCB114-3994-3B78-91C3-3970219AB034}"/>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5397" b="35439"/>
          <a:stretch/>
        </p:blipFill>
        <p:spPr>
          <a:xfrm rot="16200000">
            <a:off x="8573175" y="595473"/>
            <a:ext cx="3527989" cy="3709665"/>
          </a:xfrm>
          <a:prstGeom prst="rect">
            <a:avLst/>
          </a:prstGeom>
        </p:spPr>
      </p:pic>
      <p:pic>
        <p:nvPicPr>
          <p:cNvPr id="4" name="Graphic 3">
            <a:extLst>
              <a:ext uri="{FF2B5EF4-FFF2-40B4-BE49-F238E27FC236}">
                <a16:creationId xmlns:a16="http://schemas.microsoft.com/office/drawing/2014/main" id="{1954D399-E3CD-888F-FCF9-DA0F34C64395}"/>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r="25157" b="13214"/>
          <a:stretch/>
        </p:blipFill>
        <p:spPr>
          <a:xfrm>
            <a:off x="8329613" y="3429000"/>
            <a:ext cx="3862387" cy="3429000"/>
          </a:xfrm>
          <a:prstGeom prst="rect">
            <a:avLst/>
          </a:prstGeom>
        </p:spPr>
      </p:pic>
      <p:pic>
        <p:nvPicPr>
          <p:cNvPr id="5" name="Graphic 4">
            <a:extLst>
              <a:ext uri="{FF2B5EF4-FFF2-40B4-BE49-F238E27FC236}">
                <a16:creationId xmlns:a16="http://schemas.microsoft.com/office/drawing/2014/main" id="{4CC75E85-8A16-65D2-BB9D-7966D18A9C8F}"/>
              </a:ext>
            </a:extLst>
          </p:cNvPr>
          <p:cNvPicPr>
            <a:picLocks noChangeAspect="1"/>
          </p:cNvPicPr>
          <p:nvPr userDrawn="1"/>
        </p:nvPicPr>
        <p:blipFill rotWithShape="1">
          <a:blip r:embed="rId6">
            <a:extLst>
              <a:ext uri="{96DAC541-7B7A-43D3-8B79-37D633B846F1}">
                <asvg:svgBlip xmlns:asvg="http://schemas.microsoft.com/office/drawing/2016/SVG/main" r:embed="rId7"/>
              </a:ext>
            </a:extLst>
          </a:blip>
          <a:srcRect l="1" r="47260" b="26651"/>
          <a:stretch/>
        </p:blipFill>
        <p:spPr>
          <a:xfrm rot="16200000" flipV="1">
            <a:off x="197728" y="-197735"/>
            <a:ext cx="3914776" cy="4310243"/>
          </a:xfrm>
          <a:prstGeom prst="rect">
            <a:avLst/>
          </a:prstGeom>
        </p:spPr>
      </p:pic>
    </p:spTree>
    <p:extLst>
      <p:ext uri="{BB962C8B-B14F-4D97-AF65-F5344CB8AC3E}">
        <p14:creationId xmlns:p14="http://schemas.microsoft.com/office/powerpoint/2010/main" val="36496845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02">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FAF073C-F11E-EB24-742E-8B7ED02C877E}"/>
              </a:ext>
            </a:extLst>
          </p:cNvPr>
          <p:cNvSpPr>
            <a:spLocks noGrp="1"/>
          </p:cNvSpPr>
          <p:nvPr>
            <p:ph type="title"/>
          </p:nvPr>
        </p:nvSpPr>
        <p:spPr>
          <a:xfrm>
            <a:off x="768096" y="996696"/>
            <a:ext cx="10652760" cy="914400"/>
          </a:xfrm>
        </p:spPr>
        <p:txBody>
          <a:bodyPr/>
          <a:lstStyle/>
          <a:p>
            <a:r>
              <a:rPr lang="en-US"/>
              <a:t>Click to edit Master title style</a:t>
            </a:r>
          </a:p>
        </p:txBody>
      </p:sp>
      <p:sp>
        <p:nvSpPr>
          <p:cNvPr id="6" name="Content Placeholder 5">
            <a:extLst>
              <a:ext uri="{FF2B5EF4-FFF2-40B4-BE49-F238E27FC236}">
                <a16:creationId xmlns:a16="http://schemas.microsoft.com/office/drawing/2014/main" id="{BC168D94-20DF-9647-607F-3DEBED05ECEB}"/>
              </a:ext>
            </a:extLst>
          </p:cNvPr>
          <p:cNvSpPr>
            <a:spLocks noGrp="1"/>
          </p:cNvSpPr>
          <p:nvPr>
            <p:ph sz="quarter" idx="12"/>
          </p:nvPr>
        </p:nvSpPr>
        <p:spPr>
          <a:xfrm>
            <a:off x="768096" y="2130552"/>
            <a:ext cx="4910328" cy="3959352"/>
          </a:xfrm>
        </p:spPr>
        <p:txBody>
          <a:bodyPr anchor="b"/>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BB11874E-F900-D5BE-5274-49CBA7F946EC}"/>
              </a:ext>
            </a:extLst>
          </p:cNvPr>
          <p:cNvSpPr>
            <a:spLocks noGrp="1"/>
          </p:cNvSpPr>
          <p:nvPr>
            <p:ph type="ftr" sz="quarter" idx="11"/>
          </p:nvPr>
        </p:nvSpPr>
        <p:spPr/>
        <p:txBody>
          <a:bodyPr/>
          <a:lstStyle/>
          <a:p>
            <a:r>
              <a:rPr lang="en-US"/>
              <a:t>Add Footer</a:t>
            </a:r>
          </a:p>
        </p:txBody>
      </p:sp>
      <p:sp>
        <p:nvSpPr>
          <p:cNvPr id="3" name="Slide Number Placeholder 2">
            <a:extLst>
              <a:ext uri="{FF2B5EF4-FFF2-40B4-BE49-F238E27FC236}">
                <a16:creationId xmlns:a16="http://schemas.microsoft.com/office/drawing/2014/main" id="{E039C676-DCFE-2801-253F-061508F6110B}"/>
              </a:ext>
            </a:extLst>
          </p:cNvPr>
          <p:cNvSpPr>
            <a:spLocks noGrp="1"/>
          </p:cNvSpPr>
          <p:nvPr>
            <p:ph type="sldNum" sz="quarter" idx="10"/>
          </p:nvPr>
        </p:nvSpPr>
        <p:spPr/>
        <p:txBody>
          <a:bodyPr/>
          <a:lstStyle/>
          <a:p>
            <a:pPr algn="ctr"/>
            <a:fld id="{19B51A1E-902D-48AF-9020-955120F399B6}" type="slidenum">
              <a:rPr lang="en-US" smtClean="0"/>
              <a:pPr algn="ctr"/>
              <a:t>‹#›</a:t>
            </a:fld>
            <a:endParaRPr lang="en-US"/>
          </a:p>
        </p:txBody>
      </p:sp>
    </p:spTree>
    <p:extLst>
      <p:ext uri="{BB962C8B-B14F-4D97-AF65-F5344CB8AC3E}">
        <p14:creationId xmlns:p14="http://schemas.microsoft.com/office/powerpoint/2010/main" val="37343947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break 02">
    <p:bg>
      <p:bgPr>
        <a:solidFill>
          <a:schemeClr val="accent1">
            <a:lumMod val="5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FB901B-82D0-753E-153F-463C1DFF4EB8}"/>
              </a:ext>
            </a:extLst>
          </p:cNvPr>
          <p:cNvSpPr>
            <a:spLocks noGrp="1"/>
          </p:cNvSpPr>
          <p:nvPr>
            <p:ph type="title"/>
          </p:nvPr>
        </p:nvSpPr>
        <p:spPr>
          <a:xfrm>
            <a:off x="6099048" y="996696"/>
            <a:ext cx="5641848" cy="4855464"/>
          </a:xfrm>
        </p:spPr>
        <p:txBody>
          <a:bodyPr lIns="91440" tIns="45720" rIns="91440" bIns="45720" anchor="ctr"/>
          <a:lstStyle>
            <a:lvl1pPr>
              <a:defRPr sz="6000" b="1">
                <a:solidFill>
                  <a:schemeClr val="bg1"/>
                </a:solidFill>
              </a:defRPr>
            </a:lvl1pPr>
          </a:lstStyle>
          <a:p>
            <a:r>
              <a:rPr lang="en-US"/>
              <a:t>Click to edit Master title style</a:t>
            </a:r>
          </a:p>
        </p:txBody>
      </p:sp>
      <p:sp>
        <p:nvSpPr>
          <p:cNvPr id="927" name="Picture Placeholder 926">
            <a:extLst>
              <a:ext uri="{FF2B5EF4-FFF2-40B4-BE49-F238E27FC236}">
                <a16:creationId xmlns:a16="http://schemas.microsoft.com/office/drawing/2014/main" id="{E0D9F5FD-31A3-F83E-0559-2C0434E0046C}"/>
              </a:ext>
            </a:extLst>
          </p:cNvPr>
          <p:cNvSpPr>
            <a:spLocks noGrp="1"/>
          </p:cNvSpPr>
          <p:nvPr>
            <p:ph type="pic" sz="quarter" idx="13"/>
          </p:nvPr>
        </p:nvSpPr>
        <p:spPr>
          <a:xfrm>
            <a:off x="1078992" y="0"/>
            <a:ext cx="3971925" cy="5857875"/>
          </a:xfrm>
          <a:custGeom>
            <a:avLst/>
            <a:gdLst>
              <a:gd name="connsiteX0" fmla="*/ 0 w 3971925"/>
              <a:gd name="connsiteY0" fmla="*/ 0 h 5857875"/>
              <a:gd name="connsiteX1" fmla="*/ 3971925 w 3971925"/>
              <a:gd name="connsiteY1" fmla="*/ 0 h 5857875"/>
              <a:gd name="connsiteX2" fmla="*/ 3971925 w 3971925"/>
              <a:gd name="connsiteY2" fmla="*/ 5857875 h 5857875"/>
              <a:gd name="connsiteX3" fmla="*/ 1972187 w 3971925"/>
              <a:gd name="connsiteY3" fmla="*/ 5857875 h 5857875"/>
              <a:gd name="connsiteX4" fmla="*/ 1978760 w 3971925"/>
              <a:gd name="connsiteY4" fmla="*/ 5848548 h 5857875"/>
              <a:gd name="connsiteX5" fmla="*/ 2015275 w 3971925"/>
              <a:gd name="connsiteY5" fmla="*/ 5713664 h 5857875"/>
              <a:gd name="connsiteX6" fmla="*/ 2015275 w 3971925"/>
              <a:gd name="connsiteY6" fmla="*/ 5713663 h 5857875"/>
              <a:gd name="connsiteX7" fmla="*/ 2010932 w 3971925"/>
              <a:gd name="connsiteY7" fmla="*/ 5713083 h 5857875"/>
              <a:gd name="connsiteX8" fmla="*/ 2010064 w 3971925"/>
              <a:gd name="connsiteY8" fmla="*/ 5713083 h 5857875"/>
              <a:gd name="connsiteX9" fmla="*/ 1871116 w 3971925"/>
              <a:gd name="connsiteY9" fmla="*/ 5759476 h 5857875"/>
              <a:gd name="connsiteX10" fmla="*/ 1753300 w 3971925"/>
              <a:gd name="connsiteY10" fmla="*/ 5793691 h 5857875"/>
              <a:gd name="connsiteX11" fmla="*/ 1717404 w 3971925"/>
              <a:gd name="connsiteY11" fmla="*/ 5835082 h 5857875"/>
              <a:gd name="connsiteX12" fmla="*/ 1704691 w 3971925"/>
              <a:gd name="connsiteY12" fmla="*/ 5857875 h 5857875"/>
              <a:gd name="connsiteX13" fmla="*/ 0 w 3971925"/>
              <a:gd name="connsiteY13" fmla="*/ 5857875 h 5857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71925" h="5857875">
                <a:moveTo>
                  <a:pt x="0" y="0"/>
                </a:moveTo>
                <a:lnTo>
                  <a:pt x="3971925" y="0"/>
                </a:lnTo>
                <a:lnTo>
                  <a:pt x="3971925" y="5857875"/>
                </a:lnTo>
                <a:lnTo>
                  <a:pt x="1972187" y="5857875"/>
                </a:lnTo>
                <a:lnTo>
                  <a:pt x="1978760" y="5848548"/>
                </a:lnTo>
                <a:cubicBezTo>
                  <a:pt x="2003551" y="5807990"/>
                  <a:pt x="2018531" y="5763681"/>
                  <a:pt x="2015275" y="5713664"/>
                </a:cubicBezTo>
                <a:lnTo>
                  <a:pt x="2015275" y="5713663"/>
                </a:lnTo>
                <a:cubicBezTo>
                  <a:pt x="2015275" y="5711343"/>
                  <a:pt x="2011801" y="5711343"/>
                  <a:pt x="2010932" y="5713083"/>
                </a:cubicBezTo>
                <a:cubicBezTo>
                  <a:pt x="2010643" y="5713083"/>
                  <a:pt x="2010354" y="5713083"/>
                  <a:pt x="2010064" y="5713083"/>
                </a:cubicBezTo>
                <a:cubicBezTo>
                  <a:pt x="1966643" y="5741499"/>
                  <a:pt x="1921774" y="5751937"/>
                  <a:pt x="1871116" y="5759476"/>
                </a:cubicBezTo>
                <a:cubicBezTo>
                  <a:pt x="1832326" y="5765275"/>
                  <a:pt x="1786010" y="5769045"/>
                  <a:pt x="1753300" y="5793691"/>
                </a:cubicBezTo>
                <a:cubicBezTo>
                  <a:pt x="1738970" y="5804419"/>
                  <a:pt x="1727463" y="5819134"/>
                  <a:pt x="1717404" y="5835082"/>
                </a:cubicBezTo>
                <a:lnTo>
                  <a:pt x="1704691" y="5857875"/>
                </a:lnTo>
                <a:lnTo>
                  <a:pt x="0" y="5857875"/>
                </a:lnTo>
                <a:close/>
              </a:path>
            </a:pathLst>
          </a:custGeom>
        </p:spPr>
        <p:txBody>
          <a:bodyPr wrap="square">
            <a:noAutofit/>
          </a:bodyPr>
          <a:lstStyle>
            <a:lvl1pPr marL="0" indent="0" algn="ctr">
              <a:buNone/>
              <a:defRPr>
                <a:solidFill>
                  <a:schemeClr val="bg1"/>
                </a:solidFill>
              </a:defRPr>
            </a:lvl1pPr>
          </a:lstStyle>
          <a:p>
            <a:r>
              <a:rPr lang="en-US"/>
              <a:t>Click icon to add picture</a:t>
            </a:r>
          </a:p>
        </p:txBody>
      </p:sp>
      <p:pic>
        <p:nvPicPr>
          <p:cNvPr id="7" name="Graphic 6">
            <a:extLst>
              <a:ext uri="{FF2B5EF4-FFF2-40B4-BE49-F238E27FC236}">
                <a16:creationId xmlns:a16="http://schemas.microsoft.com/office/drawing/2014/main" id="{AE730C61-B0A5-15E4-EBDC-4DAA74F02702}"/>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1652" b="34005"/>
          <a:stretch/>
        </p:blipFill>
        <p:spPr>
          <a:xfrm rot="5400000" flipH="1" flipV="1">
            <a:off x="9278992" y="3944992"/>
            <a:ext cx="2764120" cy="3061895"/>
          </a:xfrm>
          <a:prstGeom prst="rect">
            <a:avLst/>
          </a:prstGeom>
        </p:spPr>
      </p:pic>
      <p:pic>
        <p:nvPicPr>
          <p:cNvPr id="876" name="Graphic 875">
            <a:extLst>
              <a:ext uri="{FF2B5EF4-FFF2-40B4-BE49-F238E27FC236}">
                <a16:creationId xmlns:a16="http://schemas.microsoft.com/office/drawing/2014/main" id="{1AD600CE-8F3B-12A6-46EE-EFDBB7A1BB95}"/>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r="53805" b="26651"/>
          <a:stretch/>
        </p:blipFill>
        <p:spPr>
          <a:xfrm rot="5400000">
            <a:off x="440621" y="2988379"/>
            <a:ext cx="3428999" cy="4310243"/>
          </a:xfrm>
          <a:prstGeom prst="rect">
            <a:avLst/>
          </a:prstGeom>
        </p:spPr>
      </p:pic>
    </p:spTree>
    <p:extLst>
      <p:ext uri="{BB962C8B-B14F-4D97-AF65-F5344CB8AC3E}">
        <p14:creationId xmlns:p14="http://schemas.microsoft.com/office/powerpoint/2010/main" val="4133990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content, and image 02">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FAF073C-F11E-EB24-742E-8B7ED02C877E}"/>
              </a:ext>
            </a:extLst>
          </p:cNvPr>
          <p:cNvSpPr>
            <a:spLocks noGrp="1"/>
          </p:cNvSpPr>
          <p:nvPr>
            <p:ph type="title"/>
          </p:nvPr>
        </p:nvSpPr>
        <p:spPr/>
        <p:txBody>
          <a:bodyPr/>
          <a:lstStyle/>
          <a:p>
            <a:r>
              <a:rPr lang="en-US"/>
              <a:t>Click to edit Master title style</a:t>
            </a:r>
          </a:p>
        </p:txBody>
      </p:sp>
      <p:sp>
        <p:nvSpPr>
          <p:cNvPr id="2" name="Picture Placeholder 7">
            <a:extLst>
              <a:ext uri="{FF2B5EF4-FFF2-40B4-BE49-F238E27FC236}">
                <a16:creationId xmlns:a16="http://schemas.microsoft.com/office/drawing/2014/main" id="{1153E704-93AB-7E5D-6EB0-56FA23E7BCC7}"/>
              </a:ext>
            </a:extLst>
          </p:cNvPr>
          <p:cNvSpPr>
            <a:spLocks noGrp="1"/>
          </p:cNvSpPr>
          <p:nvPr>
            <p:ph type="pic" sz="quarter" idx="13"/>
          </p:nvPr>
        </p:nvSpPr>
        <p:spPr>
          <a:xfrm>
            <a:off x="0" y="2130552"/>
            <a:ext cx="5641848" cy="3959352"/>
          </a:xfrm>
        </p:spPr>
        <p:txBody>
          <a:bodyPr/>
          <a:lstStyle>
            <a:lvl1pPr marL="0" indent="0">
              <a:buNone/>
              <a:defRPr/>
            </a:lvl1pPr>
          </a:lstStyle>
          <a:p>
            <a:r>
              <a:rPr lang="en-US"/>
              <a:t>Click icon to add picture</a:t>
            </a:r>
          </a:p>
        </p:txBody>
      </p:sp>
      <p:sp>
        <p:nvSpPr>
          <p:cNvPr id="6" name="Content Placeholder 5">
            <a:extLst>
              <a:ext uri="{FF2B5EF4-FFF2-40B4-BE49-F238E27FC236}">
                <a16:creationId xmlns:a16="http://schemas.microsoft.com/office/drawing/2014/main" id="{BC168D94-20DF-9647-607F-3DEBED05ECEB}"/>
              </a:ext>
            </a:extLst>
          </p:cNvPr>
          <p:cNvSpPr>
            <a:spLocks noGrp="1"/>
          </p:cNvSpPr>
          <p:nvPr>
            <p:ph sz="quarter" idx="12"/>
          </p:nvPr>
        </p:nvSpPr>
        <p:spPr>
          <a:xfrm>
            <a:off x="6519672" y="2130552"/>
            <a:ext cx="4910328" cy="3959352"/>
          </a:xfrm>
        </p:spPr>
        <p:txBody>
          <a:bodyPr anchor="b"/>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BB11874E-F900-D5BE-5274-49CBA7F946EC}"/>
              </a:ext>
            </a:extLst>
          </p:cNvPr>
          <p:cNvSpPr>
            <a:spLocks noGrp="1"/>
          </p:cNvSpPr>
          <p:nvPr>
            <p:ph type="ftr" sz="quarter" idx="11"/>
          </p:nvPr>
        </p:nvSpPr>
        <p:spPr/>
        <p:txBody>
          <a:bodyPr/>
          <a:lstStyle/>
          <a:p>
            <a:r>
              <a:rPr lang="en-US"/>
              <a:t>Add Footer</a:t>
            </a:r>
          </a:p>
        </p:txBody>
      </p:sp>
      <p:sp>
        <p:nvSpPr>
          <p:cNvPr id="3" name="Slide Number Placeholder 2">
            <a:extLst>
              <a:ext uri="{FF2B5EF4-FFF2-40B4-BE49-F238E27FC236}">
                <a16:creationId xmlns:a16="http://schemas.microsoft.com/office/drawing/2014/main" id="{E039C676-DCFE-2801-253F-061508F6110B}"/>
              </a:ext>
            </a:extLst>
          </p:cNvPr>
          <p:cNvSpPr>
            <a:spLocks noGrp="1"/>
          </p:cNvSpPr>
          <p:nvPr>
            <p:ph type="sldNum" sz="quarter" idx="10"/>
          </p:nvPr>
        </p:nvSpPr>
        <p:spPr/>
        <p:txBody>
          <a:bodyPr/>
          <a:lstStyle/>
          <a:p>
            <a:pPr algn="ctr"/>
            <a:fld id="{19B51A1E-902D-48AF-9020-955120F399B6}" type="slidenum">
              <a:rPr lang="en-US" smtClean="0"/>
              <a:pPr algn="ctr"/>
              <a:t>‹#›</a:t>
            </a:fld>
            <a:endParaRPr lang="en-US"/>
          </a:p>
        </p:txBody>
      </p:sp>
    </p:spTree>
    <p:extLst>
      <p:ext uri="{BB962C8B-B14F-4D97-AF65-F5344CB8AC3E}">
        <p14:creationId xmlns:p14="http://schemas.microsoft.com/office/powerpoint/2010/main" val="21707023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01">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FAF073C-F11E-EB24-742E-8B7ED02C877E}"/>
              </a:ext>
            </a:extLst>
          </p:cNvPr>
          <p:cNvSpPr>
            <a:spLocks noGrp="1"/>
          </p:cNvSpPr>
          <p:nvPr>
            <p:ph type="title"/>
          </p:nvPr>
        </p:nvSpPr>
        <p:spPr/>
        <p:txBody>
          <a:bodyPr/>
          <a:lstStyle/>
          <a:p>
            <a:r>
              <a:rPr lang="en-US"/>
              <a:t>Click to edit Master title style</a:t>
            </a:r>
          </a:p>
        </p:txBody>
      </p:sp>
      <p:sp>
        <p:nvSpPr>
          <p:cNvPr id="5" name="Content Placeholder 5">
            <a:extLst>
              <a:ext uri="{FF2B5EF4-FFF2-40B4-BE49-F238E27FC236}">
                <a16:creationId xmlns:a16="http://schemas.microsoft.com/office/drawing/2014/main" id="{A88B6212-D12B-E47E-327B-D1DDE7D71397}"/>
              </a:ext>
            </a:extLst>
          </p:cNvPr>
          <p:cNvSpPr>
            <a:spLocks noGrp="1"/>
          </p:cNvSpPr>
          <p:nvPr>
            <p:ph sz="quarter" idx="13"/>
          </p:nvPr>
        </p:nvSpPr>
        <p:spPr>
          <a:xfrm>
            <a:off x="768096" y="2130552"/>
            <a:ext cx="4910328" cy="3959352"/>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a:extLst>
              <a:ext uri="{FF2B5EF4-FFF2-40B4-BE49-F238E27FC236}">
                <a16:creationId xmlns:a16="http://schemas.microsoft.com/office/drawing/2014/main" id="{BC168D94-20DF-9647-607F-3DEBED05ECEB}"/>
              </a:ext>
            </a:extLst>
          </p:cNvPr>
          <p:cNvSpPr>
            <a:spLocks noGrp="1"/>
          </p:cNvSpPr>
          <p:nvPr>
            <p:ph sz="quarter" idx="12"/>
          </p:nvPr>
        </p:nvSpPr>
        <p:spPr>
          <a:xfrm>
            <a:off x="6519672" y="2130552"/>
            <a:ext cx="4910328" cy="3959352"/>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BB11874E-F900-D5BE-5274-49CBA7F946EC}"/>
              </a:ext>
            </a:extLst>
          </p:cNvPr>
          <p:cNvSpPr>
            <a:spLocks noGrp="1"/>
          </p:cNvSpPr>
          <p:nvPr>
            <p:ph type="ftr" sz="quarter" idx="11"/>
          </p:nvPr>
        </p:nvSpPr>
        <p:spPr/>
        <p:txBody>
          <a:bodyPr/>
          <a:lstStyle/>
          <a:p>
            <a:r>
              <a:rPr lang="en-US"/>
              <a:t>Add Footer</a:t>
            </a:r>
          </a:p>
        </p:txBody>
      </p:sp>
      <p:sp>
        <p:nvSpPr>
          <p:cNvPr id="3" name="Slide Number Placeholder 2">
            <a:extLst>
              <a:ext uri="{FF2B5EF4-FFF2-40B4-BE49-F238E27FC236}">
                <a16:creationId xmlns:a16="http://schemas.microsoft.com/office/drawing/2014/main" id="{E039C676-DCFE-2801-253F-061508F6110B}"/>
              </a:ext>
            </a:extLst>
          </p:cNvPr>
          <p:cNvSpPr>
            <a:spLocks noGrp="1"/>
          </p:cNvSpPr>
          <p:nvPr>
            <p:ph type="sldNum" sz="quarter" idx="10"/>
          </p:nvPr>
        </p:nvSpPr>
        <p:spPr/>
        <p:txBody>
          <a:bodyPr/>
          <a:lstStyle/>
          <a:p>
            <a:pPr algn="ctr"/>
            <a:fld id="{19B51A1E-902D-48AF-9020-955120F399B6}" type="slidenum">
              <a:rPr lang="en-US" smtClean="0"/>
              <a:pPr algn="ctr"/>
              <a:t>‹#›</a:t>
            </a:fld>
            <a:endParaRPr lang="en-US"/>
          </a:p>
        </p:txBody>
      </p:sp>
    </p:spTree>
    <p:extLst>
      <p:ext uri="{BB962C8B-B14F-4D97-AF65-F5344CB8AC3E}">
        <p14:creationId xmlns:p14="http://schemas.microsoft.com/office/powerpoint/2010/main" val="569245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ntent 02">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FAF073C-F11E-EB24-742E-8B7ED02C877E}"/>
              </a:ext>
            </a:extLst>
          </p:cNvPr>
          <p:cNvSpPr>
            <a:spLocks noGrp="1"/>
          </p:cNvSpPr>
          <p:nvPr>
            <p:ph type="title"/>
          </p:nvPr>
        </p:nvSpPr>
        <p:spPr/>
        <p:txBody>
          <a:bodyPr/>
          <a:lstStyle/>
          <a:p>
            <a:r>
              <a:rPr lang="en-US"/>
              <a:t>Click to edit Master title style</a:t>
            </a:r>
          </a:p>
        </p:txBody>
      </p:sp>
      <p:sp>
        <p:nvSpPr>
          <p:cNvPr id="5" name="Content Placeholder 5">
            <a:extLst>
              <a:ext uri="{FF2B5EF4-FFF2-40B4-BE49-F238E27FC236}">
                <a16:creationId xmlns:a16="http://schemas.microsoft.com/office/drawing/2014/main" id="{A88B6212-D12B-E47E-327B-D1DDE7D71397}"/>
              </a:ext>
            </a:extLst>
          </p:cNvPr>
          <p:cNvSpPr>
            <a:spLocks noGrp="1"/>
          </p:cNvSpPr>
          <p:nvPr>
            <p:ph sz="quarter" idx="13"/>
          </p:nvPr>
        </p:nvSpPr>
        <p:spPr>
          <a:xfrm>
            <a:off x="768096" y="2130552"/>
            <a:ext cx="4206240" cy="3959352"/>
          </a:xfrm>
        </p:spPr>
        <p:txBody>
          <a:bodyPr anchor="t"/>
          <a:lstStyle>
            <a:lvl1pPr marL="347472">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a:extLst>
              <a:ext uri="{FF2B5EF4-FFF2-40B4-BE49-F238E27FC236}">
                <a16:creationId xmlns:a16="http://schemas.microsoft.com/office/drawing/2014/main" id="{BC168D94-20DF-9647-607F-3DEBED05ECEB}"/>
              </a:ext>
            </a:extLst>
          </p:cNvPr>
          <p:cNvSpPr>
            <a:spLocks noGrp="1"/>
          </p:cNvSpPr>
          <p:nvPr>
            <p:ph sz="quarter" idx="12"/>
          </p:nvPr>
        </p:nvSpPr>
        <p:spPr>
          <a:xfrm>
            <a:off x="5513832" y="2176272"/>
            <a:ext cx="5907024" cy="3959352"/>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BB11874E-F900-D5BE-5274-49CBA7F946EC}"/>
              </a:ext>
            </a:extLst>
          </p:cNvPr>
          <p:cNvSpPr>
            <a:spLocks noGrp="1"/>
          </p:cNvSpPr>
          <p:nvPr>
            <p:ph type="ftr" sz="quarter" idx="11"/>
          </p:nvPr>
        </p:nvSpPr>
        <p:spPr/>
        <p:txBody>
          <a:bodyPr/>
          <a:lstStyle/>
          <a:p>
            <a:r>
              <a:rPr lang="en-US"/>
              <a:t>Add Footer</a:t>
            </a:r>
          </a:p>
        </p:txBody>
      </p:sp>
      <p:sp>
        <p:nvSpPr>
          <p:cNvPr id="3" name="Slide Number Placeholder 2">
            <a:extLst>
              <a:ext uri="{FF2B5EF4-FFF2-40B4-BE49-F238E27FC236}">
                <a16:creationId xmlns:a16="http://schemas.microsoft.com/office/drawing/2014/main" id="{E039C676-DCFE-2801-253F-061508F6110B}"/>
              </a:ext>
            </a:extLst>
          </p:cNvPr>
          <p:cNvSpPr>
            <a:spLocks noGrp="1"/>
          </p:cNvSpPr>
          <p:nvPr>
            <p:ph type="sldNum" sz="quarter" idx="10"/>
          </p:nvPr>
        </p:nvSpPr>
        <p:spPr/>
        <p:txBody>
          <a:bodyPr/>
          <a:lstStyle/>
          <a:p>
            <a:pPr algn="ctr"/>
            <a:fld id="{19B51A1E-902D-48AF-9020-955120F399B6}" type="slidenum">
              <a:rPr lang="en-US" smtClean="0"/>
              <a:pPr algn="ctr"/>
              <a:t>‹#›</a:t>
            </a:fld>
            <a:endParaRPr lang="en-US"/>
          </a:p>
        </p:txBody>
      </p:sp>
    </p:spTree>
    <p:extLst>
      <p:ext uri="{BB962C8B-B14F-4D97-AF65-F5344CB8AC3E}">
        <p14:creationId xmlns:p14="http://schemas.microsoft.com/office/powerpoint/2010/main" val="6455392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90F41A2-6535-4CA6-81E4-026A5B56D9D7}"/>
              </a:ext>
            </a:extLst>
          </p:cNvPr>
          <p:cNvSpPr>
            <a:spLocks noGrp="1"/>
          </p:cNvSpPr>
          <p:nvPr>
            <p:ph type="title"/>
          </p:nvPr>
        </p:nvSpPr>
        <p:spPr>
          <a:xfrm>
            <a:off x="768096" y="996696"/>
            <a:ext cx="10652760" cy="914400"/>
          </a:xfrm>
          <a:prstGeom prst="rect">
            <a:avLst/>
          </a:prstGeom>
          <a:noFill/>
        </p:spPr>
        <p:txBody>
          <a:bodyPr vert="horz" lIns="91440" tIns="45720" rIns="91440" bIns="45720" rtlCol="0" anchor="t">
            <a:noAutofit/>
          </a:bodyPr>
          <a:lstStyle/>
          <a:p>
            <a:r>
              <a:rPr lang="en-US" noProof="0"/>
              <a:t>Click to edit page title</a:t>
            </a:r>
          </a:p>
        </p:txBody>
      </p:sp>
      <p:sp>
        <p:nvSpPr>
          <p:cNvPr id="3" name="Text Placeholder 2">
            <a:extLst>
              <a:ext uri="{FF2B5EF4-FFF2-40B4-BE49-F238E27FC236}">
                <a16:creationId xmlns:a16="http://schemas.microsoft.com/office/drawing/2014/main" id="{213AB95C-7DD4-4796-80E4-1B7466A2A037}"/>
              </a:ext>
            </a:extLst>
          </p:cNvPr>
          <p:cNvSpPr>
            <a:spLocks noGrp="1"/>
          </p:cNvSpPr>
          <p:nvPr>
            <p:ph type="body" idx="1"/>
          </p:nvPr>
        </p:nvSpPr>
        <p:spPr>
          <a:xfrm>
            <a:off x="768096" y="2450591"/>
            <a:ext cx="10652761" cy="3487500"/>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Slide Number Placeholder 5">
            <a:extLst>
              <a:ext uri="{FF2B5EF4-FFF2-40B4-BE49-F238E27FC236}">
                <a16:creationId xmlns:a16="http://schemas.microsoft.com/office/drawing/2014/main" id="{5ECA3099-A94F-4C3E-BC29-780EDD38F722}"/>
              </a:ext>
            </a:extLst>
          </p:cNvPr>
          <p:cNvSpPr>
            <a:spLocks noGrp="1"/>
          </p:cNvSpPr>
          <p:nvPr>
            <p:ph type="sldNum" sz="quarter" idx="4"/>
          </p:nvPr>
        </p:nvSpPr>
        <p:spPr>
          <a:xfrm>
            <a:off x="11734800" y="6400800"/>
            <a:ext cx="457200" cy="457200"/>
          </a:xfrm>
          <a:prstGeom prst="rect">
            <a:avLst/>
          </a:prstGeom>
          <a:noFill/>
        </p:spPr>
        <p:txBody>
          <a:bodyPr anchor="ctr"/>
          <a:lstStyle>
            <a:lvl1pPr algn="ctr">
              <a:defRPr lang="en-US" sz="1200" b="1" i="0" smtClean="0">
                <a:solidFill>
                  <a:schemeClr val="accent3"/>
                </a:solidFill>
                <a:latin typeface="+mn-lt"/>
              </a:defRPr>
            </a:lvl1pPr>
          </a:lstStyle>
          <a:p>
            <a:fld id="{19B51A1E-902D-48AF-9020-955120F399B6}" type="slidenum">
              <a:rPr lang="en-US" smtClean="0"/>
              <a:pPr/>
              <a:t>‹#›</a:t>
            </a:fld>
            <a:endParaRPr lang="en-US"/>
          </a:p>
        </p:txBody>
      </p:sp>
      <p:sp>
        <p:nvSpPr>
          <p:cNvPr id="4" name="TextBox 3">
            <a:extLst>
              <a:ext uri="{FF2B5EF4-FFF2-40B4-BE49-F238E27FC236}">
                <a16:creationId xmlns:a16="http://schemas.microsoft.com/office/drawing/2014/main" id="{066E99AD-9348-1084-6E11-26968BDE3782}"/>
              </a:ext>
            </a:extLst>
          </p:cNvPr>
          <p:cNvSpPr txBox="1"/>
          <p:nvPr userDrawn="1"/>
        </p:nvSpPr>
        <p:spPr>
          <a:xfrm>
            <a:off x="11741419" y="-1537"/>
            <a:ext cx="457200" cy="457200"/>
          </a:xfrm>
          <a:prstGeom prst="rect">
            <a:avLst/>
          </a:prstGeom>
          <a:noFill/>
        </p:spPr>
        <p:txBody>
          <a:bodyPr wrap="square" rtlCol="0" anchor="ctr">
            <a:noAutofit/>
          </a:bodyPr>
          <a:lstStyle/>
          <a:p>
            <a:pPr algn="ctr"/>
            <a:r>
              <a:rPr lang="en-US" sz="4000" b="0">
                <a:solidFill>
                  <a:schemeClr val="accent3"/>
                </a:solidFill>
                <a:latin typeface="+mn-lt"/>
                <a:ea typeface="BIZ UDPGothic" panose="020B0400000000000000" pitchFamily="34" charset="-128"/>
              </a:rPr>
              <a:t>*</a:t>
            </a:r>
          </a:p>
        </p:txBody>
      </p:sp>
      <p:cxnSp>
        <p:nvCxnSpPr>
          <p:cNvPr id="5" name="Straight Connector 4">
            <a:extLst>
              <a:ext uri="{FF2B5EF4-FFF2-40B4-BE49-F238E27FC236}">
                <a16:creationId xmlns:a16="http://schemas.microsoft.com/office/drawing/2014/main" id="{12047422-8CC9-77AE-C87B-852011B8253E}"/>
              </a:ext>
            </a:extLst>
          </p:cNvPr>
          <p:cNvCxnSpPr>
            <a:cxnSpLocks/>
          </p:cNvCxnSpPr>
          <p:nvPr userDrawn="1"/>
        </p:nvCxnSpPr>
        <p:spPr>
          <a:xfrm>
            <a:off x="0" y="457200"/>
            <a:ext cx="12192000" cy="0"/>
          </a:xfrm>
          <a:prstGeom prst="line">
            <a:avLst/>
          </a:prstGeom>
          <a:ln w="63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FC25401-8B16-54B2-8DFB-324B1C3F7DD3}"/>
              </a:ext>
            </a:extLst>
          </p:cNvPr>
          <p:cNvCxnSpPr>
            <a:cxnSpLocks/>
          </p:cNvCxnSpPr>
          <p:nvPr userDrawn="1"/>
        </p:nvCxnSpPr>
        <p:spPr>
          <a:xfrm>
            <a:off x="11734800" y="0"/>
            <a:ext cx="0" cy="685800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9" name="Footer Placeholder 5">
            <a:extLst>
              <a:ext uri="{FF2B5EF4-FFF2-40B4-BE49-F238E27FC236}">
                <a16:creationId xmlns:a16="http://schemas.microsoft.com/office/drawing/2014/main" id="{4702C82C-C24B-9094-A3C6-7670E28B8D16}"/>
              </a:ext>
            </a:extLst>
          </p:cNvPr>
          <p:cNvSpPr>
            <a:spLocks noGrp="1"/>
          </p:cNvSpPr>
          <p:nvPr>
            <p:ph type="ftr" sz="quarter" idx="3"/>
          </p:nvPr>
        </p:nvSpPr>
        <p:spPr>
          <a:xfrm rot="5400000">
            <a:off x="8991601" y="3200399"/>
            <a:ext cx="5943596" cy="457199"/>
          </a:xfrm>
          <a:prstGeom prst="rect">
            <a:avLst/>
          </a:prstGeom>
        </p:spPr>
        <p:txBody>
          <a:bodyPr anchor="ctr"/>
          <a:lstStyle>
            <a:lvl1pPr algn="ctr">
              <a:defRPr sz="1200" b="1" i="0" spc="0">
                <a:solidFill>
                  <a:schemeClr val="accent3"/>
                </a:solidFill>
                <a:latin typeface="+mn-lt"/>
              </a:defRPr>
            </a:lvl1pPr>
          </a:lstStyle>
          <a:p>
            <a:r>
              <a:rPr lang="en-US"/>
              <a:t>Add Footer</a:t>
            </a:r>
          </a:p>
        </p:txBody>
      </p:sp>
    </p:spTree>
    <p:extLst>
      <p:ext uri="{BB962C8B-B14F-4D97-AF65-F5344CB8AC3E}">
        <p14:creationId xmlns:p14="http://schemas.microsoft.com/office/powerpoint/2010/main" val="946163275"/>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Lst>
  <p:hf hdr="0" ftr="0" dt="0"/>
  <p:txStyles>
    <p:titleStyle>
      <a:lvl1pPr algn="l" defTabSz="914400" rtl="0" eaLnBrk="1" latinLnBrk="0" hangingPunct="1">
        <a:lnSpc>
          <a:spcPct val="75000"/>
        </a:lnSpc>
        <a:spcBef>
          <a:spcPct val="0"/>
        </a:spcBef>
        <a:buNone/>
        <a:defRPr sz="4000" b="1" kern="1200" spc="-150" baseline="0">
          <a:solidFill>
            <a:schemeClr val="accent3"/>
          </a:solidFill>
          <a:latin typeface="+mj-lt"/>
          <a:ea typeface="+mj-ea"/>
          <a:cs typeface="+mj-cs"/>
        </a:defRPr>
      </a:lvl1pPr>
    </p:titleStyle>
    <p:bodyStyle>
      <a:lvl1pPr marL="347472" indent="-347472" algn="l" defTabSz="914400" rtl="0" eaLnBrk="1" latinLnBrk="0" hangingPunct="1">
        <a:lnSpc>
          <a:spcPct val="125000"/>
        </a:lnSpc>
        <a:spcBef>
          <a:spcPts val="0"/>
        </a:spcBef>
        <a:buClrTx/>
        <a:buFont typeface="Arial" panose="020B0604020202020204" pitchFamily="34" charset="0"/>
        <a:buChar char="•"/>
        <a:defRPr sz="1800" kern="1200">
          <a:solidFill>
            <a:schemeClr val="tx1">
              <a:lumMod val="75000"/>
              <a:lumOff val="25000"/>
            </a:schemeClr>
          </a:solidFill>
          <a:latin typeface="+mn-lt"/>
          <a:ea typeface="+mn-ea"/>
          <a:cs typeface="+mn-cs"/>
        </a:defRPr>
      </a:lvl1pPr>
      <a:lvl2pPr marL="731520" indent="-347472" algn="l" defTabSz="914400" rtl="0" eaLnBrk="1" latinLnBrk="0" hangingPunct="1">
        <a:lnSpc>
          <a:spcPct val="125000"/>
        </a:lnSpc>
        <a:spcBef>
          <a:spcPts val="0"/>
        </a:spcBef>
        <a:buClrTx/>
        <a:buFont typeface="Arial" panose="020B0604020202020204" pitchFamily="34" charset="0"/>
        <a:buChar char="•"/>
        <a:defRPr sz="1800" kern="1200">
          <a:solidFill>
            <a:schemeClr val="tx1">
              <a:lumMod val="75000"/>
              <a:lumOff val="25000"/>
            </a:schemeClr>
          </a:solidFill>
          <a:latin typeface="+mn-lt"/>
          <a:ea typeface="+mn-ea"/>
          <a:cs typeface="+mn-cs"/>
        </a:defRPr>
      </a:lvl2pPr>
      <a:lvl3pPr marL="1097280" indent="-347472" algn="l" defTabSz="914400" rtl="0" eaLnBrk="1" latinLnBrk="0" hangingPunct="1">
        <a:lnSpc>
          <a:spcPct val="125000"/>
        </a:lnSpc>
        <a:spcBef>
          <a:spcPts val="0"/>
        </a:spcBef>
        <a:buClrTx/>
        <a:buFont typeface="Arial" panose="020B0604020202020204" pitchFamily="34" charset="0"/>
        <a:buChar char="•"/>
        <a:defRPr sz="1800" kern="1200">
          <a:solidFill>
            <a:schemeClr val="tx1">
              <a:lumMod val="75000"/>
              <a:lumOff val="25000"/>
            </a:schemeClr>
          </a:solidFill>
          <a:latin typeface="+mn-lt"/>
          <a:ea typeface="+mn-ea"/>
          <a:cs typeface="+mn-cs"/>
        </a:defRPr>
      </a:lvl3pPr>
      <a:lvl4pPr marL="1463040" indent="-347472" algn="l" defTabSz="914400" rtl="0" eaLnBrk="1" latinLnBrk="0" hangingPunct="1">
        <a:lnSpc>
          <a:spcPct val="125000"/>
        </a:lnSpc>
        <a:spcBef>
          <a:spcPts val="0"/>
        </a:spcBef>
        <a:buClrTx/>
        <a:buFont typeface="Arial" panose="020B0604020202020204" pitchFamily="34" charset="0"/>
        <a:buChar char="•"/>
        <a:defRPr sz="1800" kern="1200">
          <a:solidFill>
            <a:schemeClr val="tx1">
              <a:lumMod val="75000"/>
              <a:lumOff val="25000"/>
            </a:schemeClr>
          </a:solidFill>
          <a:latin typeface="+mn-lt"/>
          <a:ea typeface="+mn-ea"/>
          <a:cs typeface="+mn-cs"/>
        </a:defRPr>
      </a:lvl4pPr>
      <a:lvl5pPr marL="1828800" indent="-347472" algn="l" defTabSz="914400" rtl="0" eaLnBrk="1" latinLnBrk="0" hangingPunct="1">
        <a:lnSpc>
          <a:spcPct val="125000"/>
        </a:lnSpc>
        <a:spcBef>
          <a:spcPts val="0"/>
        </a:spcBef>
        <a:buClrTx/>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440570-13B1-E20C-28EA-4514891DB373}"/>
              </a:ext>
            </a:extLst>
          </p:cNvPr>
          <p:cNvSpPr>
            <a:spLocks noGrp="1"/>
          </p:cNvSpPr>
          <p:nvPr>
            <p:ph type="title"/>
          </p:nvPr>
        </p:nvSpPr>
        <p:spPr>
          <a:xfrm>
            <a:off x="768096" y="996696"/>
            <a:ext cx="10689336" cy="3383280"/>
          </a:xfrm>
        </p:spPr>
        <p:txBody>
          <a:bodyPr/>
          <a:lstStyle/>
          <a:p>
            <a:r>
              <a:rPr lang="en-US"/>
              <a:t>PaceSetter</a:t>
            </a:r>
            <a:br>
              <a:rPr lang="en-US"/>
            </a:br>
            <a:r>
              <a:rPr lang="en-US" sz="2400" err="1"/>
              <a:t>Hacklahoma</a:t>
            </a:r>
            <a:r>
              <a:rPr lang="en-US" sz="2400"/>
              <a:t> ‘26</a:t>
            </a:r>
            <a:endParaRPr lang="en-US"/>
          </a:p>
        </p:txBody>
      </p:sp>
      <p:sp>
        <p:nvSpPr>
          <p:cNvPr id="3" name="Text Placeholder 2">
            <a:extLst>
              <a:ext uri="{FF2B5EF4-FFF2-40B4-BE49-F238E27FC236}">
                <a16:creationId xmlns:a16="http://schemas.microsoft.com/office/drawing/2014/main" id="{E9D97285-76D8-7E4B-5301-2C5C7F50D0A6}"/>
              </a:ext>
            </a:extLst>
          </p:cNvPr>
          <p:cNvSpPr>
            <a:spLocks noGrp="1"/>
          </p:cNvSpPr>
          <p:nvPr>
            <p:ph type="body" sz="quarter" idx="10"/>
          </p:nvPr>
        </p:nvSpPr>
        <p:spPr>
          <a:xfrm>
            <a:off x="6099047" y="4718304"/>
            <a:ext cx="5579497" cy="1371600"/>
          </a:xfrm>
        </p:spPr>
        <p:txBody>
          <a:bodyPr/>
          <a:lstStyle/>
          <a:p>
            <a:r>
              <a:rPr lang="en-US"/>
              <a:t>Kegan Reynolds, Logan Tanner, Ian Sendelbach</a:t>
            </a:r>
          </a:p>
        </p:txBody>
      </p:sp>
    </p:spTree>
    <p:extLst>
      <p:ext uri="{BB962C8B-B14F-4D97-AF65-F5344CB8AC3E}">
        <p14:creationId xmlns:p14="http://schemas.microsoft.com/office/powerpoint/2010/main" val="10683436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C35764A-06BF-17D4-EE6D-670F5F3FC09A}"/>
              </a:ext>
            </a:extLst>
          </p:cNvPr>
          <p:cNvSpPr>
            <a:spLocks noGrp="1"/>
          </p:cNvSpPr>
          <p:nvPr>
            <p:ph type="title"/>
          </p:nvPr>
        </p:nvSpPr>
        <p:spPr>
          <a:xfrm>
            <a:off x="768096" y="996696"/>
            <a:ext cx="10652760" cy="914400"/>
          </a:xfrm>
        </p:spPr>
        <p:txBody>
          <a:bodyPr/>
          <a:lstStyle/>
          <a:p>
            <a:r>
              <a:rPr lang="en-US"/>
              <a:t>What Our Hack is</a:t>
            </a:r>
            <a:br>
              <a:rPr lang="en-US"/>
            </a:br>
            <a:endParaRPr lang="en-US"/>
          </a:p>
        </p:txBody>
      </p:sp>
      <p:sp>
        <p:nvSpPr>
          <p:cNvPr id="2" name="Slide Number Placeholder 1">
            <a:extLst>
              <a:ext uri="{FF2B5EF4-FFF2-40B4-BE49-F238E27FC236}">
                <a16:creationId xmlns:a16="http://schemas.microsoft.com/office/drawing/2014/main" id="{D3ADF6CA-8CF2-F784-C54C-19B53962377A}"/>
              </a:ext>
            </a:extLst>
          </p:cNvPr>
          <p:cNvSpPr>
            <a:spLocks noGrp="1"/>
          </p:cNvSpPr>
          <p:nvPr>
            <p:ph type="sldNum" sz="quarter" idx="10"/>
          </p:nvPr>
        </p:nvSpPr>
        <p:spPr>
          <a:xfrm>
            <a:off x="11734800" y="6400800"/>
            <a:ext cx="457200" cy="457200"/>
          </a:xfrm>
        </p:spPr>
        <p:txBody>
          <a:bodyPr/>
          <a:lstStyle/>
          <a:p>
            <a:fld id="{19B51A1E-902D-48AF-9020-955120F399B6}" type="slidenum">
              <a:rPr lang="en-US" smtClean="0"/>
              <a:pPr/>
              <a:t>2</a:t>
            </a:fld>
            <a:endParaRPr lang="en-US"/>
          </a:p>
        </p:txBody>
      </p:sp>
      <p:sp>
        <p:nvSpPr>
          <p:cNvPr id="7" name="TextBox 6">
            <a:extLst>
              <a:ext uri="{FF2B5EF4-FFF2-40B4-BE49-F238E27FC236}">
                <a16:creationId xmlns:a16="http://schemas.microsoft.com/office/drawing/2014/main" id="{6CC30031-50A7-E455-36F2-FF198825CEB5}"/>
              </a:ext>
            </a:extLst>
          </p:cNvPr>
          <p:cNvSpPr txBox="1"/>
          <p:nvPr/>
        </p:nvSpPr>
        <p:spPr>
          <a:xfrm>
            <a:off x="1092372" y="1726430"/>
            <a:ext cx="7824562" cy="3139321"/>
          </a:xfrm>
          <a:prstGeom prst="rect">
            <a:avLst/>
          </a:prstGeom>
          <a:noFill/>
        </p:spPr>
        <p:txBody>
          <a:bodyPr wrap="square" rtlCol="0">
            <a:spAutoFit/>
          </a:bodyPr>
          <a:lstStyle/>
          <a:p>
            <a:r>
              <a:rPr lang="en-US"/>
              <a:t>PaceSetter is a wearable device that uses machine learning to predict your pace, energy spent, and fatigue level based on your personal metrics and the trail statistics. You can either enter the distance and elevation manually or drop 2 GPS pins and fetch the route and elevation profile using OpenRouteAPI. </a:t>
            </a:r>
          </a:p>
          <a:p>
            <a:endParaRPr lang="en-US"/>
          </a:p>
          <a:p>
            <a:r>
              <a:rPr lang="en-US"/>
              <a:t>Our local hosted website will take your target pace and relay this to the wearable device. If you go too far below or above the target pace, a servo (connected to a XIAO-ESP-C3 on your wrist with a GPS attachment) will vibrate, the speed of which indicates whether you need to speed up or slow down.</a:t>
            </a:r>
          </a:p>
        </p:txBody>
      </p:sp>
    </p:spTree>
    <p:extLst>
      <p:ext uri="{BB962C8B-B14F-4D97-AF65-F5344CB8AC3E}">
        <p14:creationId xmlns:p14="http://schemas.microsoft.com/office/powerpoint/2010/main" val="16595701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D6FD60E-B013-52DF-354C-D8DB8814C97A}"/>
              </a:ext>
            </a:extLst>
          </p:cNvPr>
          <p:cNvSpPr>
            <a:spLocks noGrp="1"/>
          </p:cNvSpPr>
          <p:nvPr>
            <p:ph type="title"/>
          </p:nvPr>
        </p:nvSpPr>
        <p:spPr>
          <a:xfrm>
            <a:off x="768096" y="996696"/>
            <a:ext cx="10652760" cy="914400"/>
          </a:xfrm>
        </p:spPr>
        <p:txBody>
          <a:bodyPr/>
          <a:lstStyle/>
          <a:p>
            <a:r>
              <a:rPr lang="en-US"/>
              <a:t>How We Built It</a:t>
            </a:r>
            <a:br>
              <a:rPr lang="en-US"/>
            </a:br>
            <a:endParaRPr lang="en-US"/>
          </a:p>
        </p:txBody>
      </p:sp>
      <p:sp>
        <p:nvSpPr>
          <p:cNvPr id="2" name="Slide Number Placeholder 1">
            <a:extLst>
              <a:ext uri="{FF2B5EF4-FFF2-40B4-BE49-F238E27FC236}">
                <a16:creationId xmlns:a16="http://schemas.microsoft.com/office/drawing/2014/main" id="{9B775CAD-60B4-E2CC-3451-3AB56951D128}"/>
              </a:ext>
            </a:extLst>
          </p:cNvPr>
          <p:cNvSpPr>
            <a:spLocks noGrp="1"/>
          </p:cNvSpPr>
          <p:nvPr>
            <p:ph type="sldNum" sz="quarter" idx="10"/>
          </p:nvPr>
        </p:nvSpPr>
        <p:spPr>
          <a:xfrm>
            <a:off x="11734800" y="6400800"/>
            <a:ext cx="457200" cy="457200"/>
          </a:xfrm>
        </p:spPr>
        <p:txBody>
          <a:bodyPr/>
          <a:lstStyle/>
          <a:p>
            <a:fld id="{19B51A1E-902D-48AF-9020-955120F399B6}" type="slidenum">
              <a:rPr lang="en-US" smtClean="0"/>
              <a:pPr/>
              <a:t>3</a:t>
            </a:fld>
            <a:endParaRPr lang="en-US"/>
          </a:p>
        </p:txBody>
      </p:sp>
      <p:sp>
        <p:nvSpPr>
          <p:cNvPr id="5" name="TextBox 4">
            <a:extLst>
              <a:ext uri="{FF2B5EF4-FFF2-40B4-BE49-F238E27FC236}">
                <a16:creationId xmlns:a16="http://schemas.microsoft.com/office/drawing/2014/main" id="{D985EF79-ADBA-C11A-F883-784396ECE2FE}"/>
              </a:ext>
            </a:extLst>
          </p:cNvPr>
          <p:cNvSpPr txBox="1"/>
          <p:nvPr/>
        </p:nvSpPr>
        <p:spPr>
          <a:xfrm>
            <a:off x="1466722" y="2178604"/>
            <a:ext cx="8536446" cy="3970318"/>
          </a:xfrm>
          <a:prstGeom prst="rect">
            <a:avLst/>
          </a:prstGeom>
          <a:noFill/>
        </p:spPr>
        <p:txBody>
          <a:bodyPr wrap="square" rtlCol="0">
            <a:spAutoFit/>
          </a:bodyPr>
          <a:lstStyle/>
          <a:p>
            <a:pPr marL="285750" indent="-285750">
              <a:buFont typeface="Arial" panose="020B0604020202020204" pitchFamily="34" charset="0"/>
              <a:buChar char="•"/>
            </a:pPr>
            <a:r>
              <a:rPr lang="en-US"/>
              <a:t>Initially built out basics of web interface and functions that ML model would later learn from</a:t>
            </a:r>
          </a:p>
          <a:p>
            <a:endParaRPr lang="en-US"/>
          </a:p>
          <a:p>
            <a:pPr marL="285750" indent="-285750">
              <a:buFont typeface="Arial" panose="020B0604020202020204" pitchFamily="34" charset="0"/>
              <a:buChar char="•"/>
            </a:pPr>
            <a:r>
              <a:rPr lang="en-US"/>
              <a:t>Integrated web &amp; Python using Flask extension to host server that runs necessary calculations</a:t>
            </a:r>
          </a:p>
          <a:p>
            <a:endParaRPr lang="en-US"/>
          </a:p>
          <a:p>
            <a:pPr marL="285750" indent="-285750">
              <a:buFont typeface="Arial" panose="020B0604020202020204" pitchFamily="34" charset="0"/>
              <a:buChar char="•"/>
            </a:pPr>
            <a:r>
              <a:rPr lang="en-US"/>
              <a:t>Simulated 100k hikes using different distribution functions, took that data and trained 3 ML models – one for pace, calories burnt, and fatigue level</a:t>
            </a:r>
          </a:p>
          <a:p>
            <a:endParaRPr lang="en-US"/>
          </a:p>
          <a:p>
            <a:pPr marL="285750" indent="-285750">
              <a:buFont typeface="Arial" panose="020B0604020202020204" pitchFamily="34" charset="0"/>
              <a:buChar char="•"/>
            </a:pPr>
            <a:r>
              <a:rPr lang="en-US"/>
              <a:t>Arduino connects to Python via USB-C to store target pace</a:t>
            </a:r>
          </a:p>
          <a:p>
            <a:endParaRPr lang="en-US"/>
          </a:p>
          <a:p>
            <a:pPr marL="285750" indent="-285750">
              <a:buFont typeface="Arial" panose="020B0604020202020204" pitchFamily="34" charset="0"/>
              <a:buChar char="•"/>
            </a:pPr>
            <a:r>
              <a:rPr lang="en-US"/>
              <a:t>Arduino uses GPS to display pace and total distance</a:t>
            </a:r>
          </a:p>
          <a:p>
            <a:endParaRPr lang="en-US"/>
          </a:p>
          <a:p>
            <a:pPr marL="285750" indent="-285750">
              <a:buFont typeface="Arial" panose="020B0604020202020204" pitchFamily="34" charset="0"/>
              <a:buChar char="•"/>
            </a:pPr>
            <a:r>
              <a:rPr lang="en-US"/>
              <a:t>Servo goes off if speed is detected to be outside of 10%</a:t>
            </a:r>
          </a:p>
        </p:txBody>
      </p:sp>
    </p:spTree>
    <p:extLst>
      <p:ext uri="{BB962C8B-B14F-4D97-AF65-F5344CB8AC3E}">
        <p14:creationId xmlns:p14="http://schemas.microsoft.com/office/powerpoint/2010/main" val="31103538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EA22479-F5E2-4107-7904-F66C64FF2C74}"/>
              </a:ext>
            </a:extLst>
          </p:cNvPr>
          <p:cNvSpPr>
            <a:spLocks noGrp="1"/>
          </p:cNvSpPr>
          <p:nvPr>
            <p:ph type="sldNum" sz="quarter" idx="10"/>
          </p:nvPr>
        </p:nvSpPr>
        <p:spPr>
          <a:xfrm>
            <a:off x="11734800" y="6400800"/>
            <a:ext cx="457200" cy="457200"/>
          </a:xfrm>
        </p:spPr>
        <p:txBody>
          <a:bodyPr/>
          <a:lstStyle/>
          <a:p>
            <a:fld id="{19B51A1E-902D-48AF-9020-955120F399B6}" type="slidenum">
              <a:rPr lang="en-US" smtClean="0"/>
              <a:pPr/>
              <a:t>4</a:t>
            </a:fld>
            <a:endParaRPr lang="en-US"/>
          </a:p>
        </p:txBody>
      </p:sp>
      <p:sp>
        <p:nvSpPr>
          <p:cNvPr id="12" name="TextBox 11">
            <a:extLst>
              <a:ext uri="{FF2B5EF4-FFF2-40B4-BE49-F238E27FC236}">
                <a16:creationId xmlns:a16="http://schemas.microsoft.com/office/drawing/2014/main" id="{646D6B3D-E5D3-DF74-9FF9-AB894D093BF0}"/>
              </a:ext>
            </a:extLst>
          </p:cNvPr>
          <p:cNvSpPr txBox="1"/>
          <p:nvPr/>
        </p:nvSpPr>
        <p:spPr>
          <a:xfrm>
            <a:off x="509363" y="558459"/>
            <a:ext cx="3602369" cy="1446550"/>
          </a:xfrm>
          <a:prstGeom prst="rect">
            <a:avLst/>
          </a:prstGeom>
          <a:noFill/>
        </p:spPr>
        <p:txBody>
          <a:bodyPr wrap="square" rtlCol="0">
            <a:spAutoFit/>
          </a:bodyPr>
          <a:lstStyle/>
          <a:p>
            <a:r>
              <a:rPr lang="en-US" sz="4400"/>
              <a:t>Web Interface</a:t>
            </a:r>
          </a:p>
        </p:txBody>
      </p:sp>
      <p:sp>
        <p:nvSpPr>
          <p:cNvPr id="13" name="TextBox 12">
            <a:extLst>
              <a:ext uri="{FF2B5EF4-FFF2-40B4-BE49-F238E27FC236}">
                <a16:creationId xmlns:a16="http://schemas.microsoft.com/office/drawing/2014/main" id="{0AA40A9C-A17B-A279-719D-1B15B6FEC4C0}"/>
              </a:ext>
            </a:extLst>
          </p:cNvPr>
          <p:cNvSpPr txBox="1"/>
          <p:nvPr/>
        </p:nvSpPr>
        <p:spPr>
          <a:xfrm>
            <a:off x="3633052" y="634946"/>
            <a:ext cx="7241557" cy="2862322"/>
          </a:xfrm>
          <a:prstGeom prst="rect">
            <a:avLst/>
          </a:prstGeom>
          <a:noFill/>
        </p:spPr>
        <p:txBody>
          <a:bodyPr wrap="square" rtlCol="0">
            <a:spAutoFit/>
          </a:bodyPr>
          <a:lstStyle/>
          <a:p>
            <a:pPr marL="285750" indent="-285750">
              <a:buFont typeface="Arial" panose="020B0604020202020204" pitchFamily="34" charset="0"/>
              <a:buChar char="•"/>
            </a:pPr>
            <a:r>
              <a:rPr lang="en-US"/>
              <a:t>Place to input all user data such as age, weight, etc.</a:t>
            </a:r>
          </a:p>
          <a:p>
            <a:endParaRPr lang="en-US"/>
          </a:p>
          <a:p>
            <a:pPr marL="285750" indent="-285750">
              <a:buFont typeface="Arial" panose="020B0604020202020204" pitchFamily="34" charset="0"/>
              <a:buChar char="•"/>
            </a:pPr>
            <a:r>
              <a:rPr lang="en-US"/>
              <a:t>Able to input coordinates and OpenRouteAPI extracts the elevation profile and distance data</a:t>
            </a:r>
          </a:p>
          <a:p>
            <a:endParaRPr lang="en-US"/>
          </a:p>
          <a:p>
            <a:pPr marL="285750" indent="-285750">
              <a:buFont typeface="Arial" panose="020B0604020202020204" pitchFamily="34" charset="0"/>
              <a:buChar char="•"/>
            </a:pPr>
            <a:r>
              <a:rPr lang="en-US"/>
              <a:t>OpenRouteAPI also allows for an elevation map along your hike/run</a:t>
            </a:r>
          </a:p>
          <a:p>
            <a:endParaRPr lang="en-US"/>
          </a:p>
          <a:p>
            <a:pPr marL="285750" indent="-285750">
              <a:buFont typeface="Arial" panose="020B0604020202020204" pitchFamily="34" charset="0"/>
              <a:buChar char="•"/>
            </a:pPr>
            <a:r>
              <a:rPr lang="en-US"/>
              <a:t>The calculations to get the outputs are done through Python scripts on a server hosted through Flask </a:t>
            </a:r>
          </a:p>
        </p:txBody>
      </p:sp>
      <p:pic>
        <p:nvPicPr>
          <p:cNvPr id="15" name="Picture 14">
            <a:extLst>
              <a:ext uri="{FF2B5EF4-FFF2-40B4-BE49-F238E27FC236}">
                <a16:creationId xmlns:a16="http://schemas.microsoft.com/office/drawing/2014/main" id="{DAB55484-CEC7-9C50-B581-BEBA1C66EE61}"/>
              </a:ext>
            </a:extLst>
          </p:cNvPr>
          <p:cNvPicPr>
            <a:picLocks noChangeAspect="1"/>
          </p:cNvPicPr>
          <p:nvPr/>
        </p:nvPicPr>
        <p:blipFill>
          <a:blip r:embed="rId2"/>
          <a:stretch>
            <a:fillRect/>
          </a:stretch>
        </p:blipFill>
        <p:spPr>
          <a:xfrm>
            <a:off x="2788560" y="3497268"/>
            <a:ext cx="6196743" cy="3255957"/>
          </a:xfrm>
          <a:prstGeom prst="rect">
            <a:avLst/>
          </a:prstGeom>
        </p:spPr>
      </p:pic>
    </p:spTree>
    <p:extLst>
      <p:ext uri="{BB962C8B-B14F-4D97-AF65-F5344CB8AC3E}">
        <p14:creationId xmlns:p14="http://schemas.microsoft.com/office/powerpoint/2010/main" val="33501612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A0064C-90C4-251A-1013-63E6CDA67AC7}"/>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F147934-6863-522B-4BCF-1CE37B0C89F6}"/>
              </a:ext>
            </a:extLst>
          </p:cNvPr>
          <p:cNvSpPr>
            <a:spLocks noGrp="1"/>
          </p:cNvSpPr>
          <p:nvPr>
            <p:ph type="sldNum" sz="quarter" idx="10"/>
          </p:nvPr>
        </p:nvSpPr>
        <p:spPr>
          <a:xfrm>
            <a:off x="11734800" y="6400800"/>
            <a:ext cx="457200" cy="457200"/>
          </a:xfrm>
        </p:spPr>
        <p:txBody>
          <a:bodyPr/>
          <a:lstStyle/>
          <a:p>
            <a:fld id="{19B51A1E-902D-48AF-9020-955120F399B6}" type="slidenum">
              <a:rPr lang="en-US" smtClean="0"/>
              <a:pPr/>
              <a:t>5</a:t>
            </a:fld>
            <a:endParaRPr lang="en-US"/>
          </a:p>
        </p:txBody>
      </p:sp>
      <p:sp>
        <p:nvSpPr>
          <p:cNvPr id="12" name="TextBox 11">
            <a:extLst>
              <a:ext uri="{FF2B5EF4-FFF2-40B4-BE49-F238E27FC236}">
                <a16:creationId xmlns:a16="http://schemas.microsoft.com/office/drawing/2014/main" id="{9B8BB5CD-A799-2839-7585-C1AF881B6026}"/>
              </a:ext>
            </a:extLst>
          </p:cNvPr>
          <p:cNvSpPr txBox="1"/>
          <p:nvPr/>
        </p:nvSpPr>
        <p:spPr>
          <a:xfrm>
            <a:off x="945084" y="552323"/>
            <a:ext cx="3602369" cy="1446550"/>
          </a:xfrm>
          <a:prstGeom prst="rect">
            <a:avLst/>
          </a:prstGeom>
          <a:noFill/>
        </p:spPr>
        <p:txBody>
          <a:bodyPr wrap="square" rtlCol="0">
            <a:spAutoFit/>
          </a:bodyPr>
          <a:lstStyle/>
          <a:p>
            <a:r>
              <a:rPr lang="en-US" sz="4400"/>
              <a:t>Python Engine</a:t>
            </a:r>
          </a:p>
        </p:txBody>
      </p:sp>
      <p:sp>
        <p:nvSpPr>
          <p:cNvPr id="13" name="TextBox 12">
            <a:extLst>
              <a:ext uri="{FF2B5EF4-FFF2-40B4-BE49-F238E27FC236}">
                <a16:creationId xmlns:a16="http://schemas.microsoft.com/office/drawing/2014/main" id="{95D4B5B4-A3C8-06A2-ADE6-D9B0F666C334}"/>
              </a:ext>
            </a:extLst>
          </p:cNvPr>
          <p:cNvSpPr txBox="1"/>
          <p:nvPr/>
        </p:nvSpPr>
        <p:spPr>
          <a:xfrm>
            <a:off x="945084" y="2264522"/>
            <a:ext cx="4586319" cy="3139321"/>
          </a:xfrm>
          <a:prstGeom prst="rect">
            <a:avLst/>
          </a:prstGeom>
          <a:noFill/>
        </p:spPr>
        <p:txBody>
          <a:bodyPr wrap="square" rtlCol="0">
            <a:spAutoFit/>
          </a:bodyPr>
          <a:lstStyle/>
          <a:p>
            <a:pPr marL="285750" indent="-285750">
              <a:buFont typeface="Arial" panose="020B0604020202020204" pitchFamily="34" charset="0"/>
              <a:buChar char="•"/>
            </a:pPr>
            <a:r>
              <a:rPr lang="en-US"/>
              <a:t>Kegan wrote the initial Python scripts to get the data to train our ML models on</a:t>
            </a:r>
          </a:p>
          <a:p>
            <a:endParaRPr lang="en-US"/>
          </a:p>
          <a:p>
            <a:pPr marL="285750" indent="-285750">
              <a:buFont typeface="Arial" panose="020B0604020202020204" pitchFamily="34" charset="0"/>
              <a:buChar char="•"/>
            </a:pPr>
            <a:r>
              <a:rPr lang="en-US"/>
              <a:t>Got initial values through arithmetic involving the user’s stats along with the trail’s stats</a:t>
            </a:r>
          </a:p>
          <a:p>
            <a:endParaRPr lang="en-US"/>
          </a:p>
          <a:p>
            <a:pPr marL="285750" indent="-285750">
              <a:buFont typeface="Arial" panose="020B0604020202020204" pitchFamily="34" charset="0"/>
              <a:buChar char="•"/>
            </a:pPr>
            <a:r>
              <a:rPr lang="en-US"/>
              <a:t>Extremely lightweight so the ML process didn’t take too long</a:t>
            </a:r>
          </a:p>
          <a:p>
            <a:endParaRPr lang="en-US"/>
          </a:p>
        </p:txBody>
      </p:sp>
      <p:pic>
        <p:nvPicPr>
          <p:cNvPr id="4" name="Picture 3">
            <a:extLst>
              <a:ext uri="{FF2B5EF4-FFF2-40B4-BE49-F238E27FC236}">
                <a16:creationId xmlns:a16="http://schemas.microsoft.com/office/drawing/2014/main" id="{3D970478-B1E1-48C6-B48B-6B42458888FD}"/>
              </a:ext>
            </a:extLst>
          </p:cNvPr>
          <p:cNvPicPr>
            <a:picLocks noChangeAspect="1"/>
          </p:cNvPicPr>
          <p:nvPr/>
        </p:nvPicPr>
        <p:blipFill>
          <a:blip r:embed="rId2"/>
          <a:stretch>
            <a:fillRect/>
          </a:stretch>
        </p:blipFill>
        <p:spPr>
          <a:xfrm>
            <a:off x="5954189" y="2119682"/>
            <a:ext cx="5837377" cy="3429000"/>
          </a:xfrm>
          <a:prstGeom prst="rect">
            <a:avLst/>
          </a:prstGeom>
        </p:spPr>
      </p:pic>
    </p:spTree>
    <p:extLst>
      <p:ext uri="{BB962C8B-B14F-4D97-AF65-F5344CB8AC3E}">
        <p14:creationId xmlns:p14="http://schemas.microsoft.com/office/powerpoint/2010/main" val="8315036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23FFA2-6B71-6B9E-BE24-5FCC3DF77B00}"/>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35D029E-7FAA-17CF-700A-E2F53FEE244E}"/>
              </a:ext>
            </a:extLst>
          </p:cNvPr>
          <p:cNvSpPr>
            <a:spLocks noGrp="1"/>
          </p:cNvSpPr>
          <p:nvPr>
            <p:ph type="sldNum" sz="quarter" idx="10"/>
          </p:nvPr>
        </p:nvSpPr>
        <p:spPr>
          <a:xfrm>
            <a:off x="11734800" y="6400800"/>
            <a:ext cx="457200" cy="457200"/>
          </a:xfrm>
        </p:spPr>
        <p:txBody>
          <a:bodyPr/>
          <a:lstStyle/>
          <a:p>
            <a:fld id="{19B51A1E-902D-48AF-9020-955120F399B6}" type="slidenum">
              <a:rPr lang="en-US" smtClean="0"/>
              <a:pPr/>
              <a:t>6</a:t>
            </a:fld>
            <a:endParaRPr lang="en-US"/>
          </a:p>
        </p:txBody>
      </p:sp>
      <p:sp>
        <p:nvSpPr>
          <p:cNvPr id="12" name="TextBox 11">
            <a:extLst>
              <a:ext uri="{FF2B5EF4-FFF2-40B4-BE49-F238E27FC236}">
                <a16:creationId xmlns:a16="http://schemas.microsoft.com/office/drawing/2014/main" id="{B907DFEC-B4B3-7D99-8DF8-4E12DDD1A51D}"/>
              </a:ext>
            </a:extLst>
          </p:cNvPr>
          <p:cNvSpPr txBox="1"/>
          <p:nvPr/>
        </p:nvSpPr>
        <p:spPr>
          <a:xfrm>
            <a:off x="1589459" y="1048530"/>
            <a:ext cx="4099458" cy="1446550"/>
          </a:xfrm>
          <a:prstGeom prst="rect">
            <a:avLst/>
          </a:prstGeom>
          <a:noFill/>
        </p:spPr>
        <p:txBody>
          <a:bodyPr wrap="square" rtlCol="0">
            <a:spAutoFit/>
          </a:bodyPr>
          <a:lstStyle/>
          <a:p>
            <a:r>
              <a:rPr lang="en-US" sz="4400"/>
              <a:t>Machine Learning (ML)</a:t>
            </a:r>
          </a:p>
        </p:txBody>
      </p:sp>
      <p:sp>
        <p:nvSpPr>
          <p:cNvPr id="13" name="TextBox 12">
            <a:extLst>
              <a:ext uri="{FF2B5EF4-FFF2-40B4-BE49-F238E27FC236}">
                <a16:creationId xmlns:a16="http://schemas.microsoft.com/office/drawing/2014/main" id="{4CF811BB-8264-9D2D-991C-47F171703F2C}"/>
              </a:ext>
            </a:extLst>
          </p:cNvPr>
          <p:cNvSpPr txBox="1"/>
          <p:nvPr/>
        </p:nvSpPr>
        <p:spPr>
          <a:xfrm>
            <a:off x="190243" y="2654761"/>
            <a:ext cx="6897890" cy="3416320"/>
          </a:xfrm>
          <a:prstGeom prst="rect">
            <a:avLst/>
          </a:prstGeom>
          <a:noFill/>
        </p:spPr>
        <p:txBody>
          <a:bodyPr wrap="square" rtlCol="0">
            <a:spAutoFit/>
          </a:bodyPr>
          <a:lstStyle/>
          <a:p>
            <a:pPr marL="285750" indent="-285750">
              <a:buFont typeface="Arial" panose="020B0604020202020204" pitchFamily="34" charset="0"/>
              <a:buChar char="•"/>
            </a:pPr>
            <a:r>
              <a:rPr lang="en-US"/>
              <a:t>Simulated 100k hikes using random/gamma distributions of inputs</a:t>
            </a:r>
          </a:p>
          <a:p>
            <a:endParaRPr lang="en-US"/>
          </a:p>
          <a:p>
            <a:pPr marL="285750" indent="-285750">
              <a:buFont typeface="Arial" panose="020B0604020202020204" pitchFamily="34" charset="0"/>
              <a:buChar char="•"/>
            </a:pPr>
            <a:r>
              <a:rPr lang="en-US"/>
              <a:t>This approach allowed for our model to get an idea of what the results should look like while still allowing for outliers </a:t>
            </a:r>
          </a:p>
          <a:p>
            <a:endParaRPr lang="en-US"/>
          </a:p>
          <a:p>
            <a:pPr marL="285750" indent="-285750">
              <a:buFont typeface="Arial" panose="020B0604020202020204" pitchFamily="34" charset="0"/>
              <a:buChar char="•"/>
            </a:pPr>
            <a:r>
              <a:rPr lang="en-US"/>
              <a:t>Once we had our 100k hikes, we used scikit to train our models on that data</a:t>
            </a:r>
          </a:p>
          <a:p>
            <a:endParaRPr lang="en-US"/>
          </a:p>
          <a:p>
            <a:pPr marL="285750" indent="-285750">
              <a:buFont typeface="Arial" panose="020B0604020202020204" pitchFamily="34" charset="0"/>
              <a:buChar char="•"/>
            </a:pPr>
            <a:r>
              <a:rPr lang="en-US"/>
              <a:t>Utilized clamping data as to avoid extreme/impossible outlier cases</a:t>
            </a:r>
          </a:p>
        </p:txBody>
      </p:sp>
      <p:pic>
        <p:nvPicPr>
          <p:cNvPr id="4" name="Picture 3">
            <a:extLst>
              <a:ext uri="{FF2B5EF4-FFF2-40B4-BE49-F238E27FC236}">
                <a16:creationId xmlns:a16="http://schemas.microsoft.com/office/drawing/2014/main" id="{D81F51CF-D430-685E-BB5B-CD5E3F8B3113}"/>
              </a:ext>
            </a:extLst>
          </p:cNvPr>
          <p:cNvPicPr>
            <a:picLocks noChangeAspect="1"/>
          </p:cNvPicPr>
          <p:nvPr/>
        </p:nvPicPr>
        <p:blipFill>
          <a:blip r:embed="rId2"/>
          <a:stretch>
            <a:fillRect/>
          </a:stretch>
        </p:blipFill>
        <p:spPr>
          <a:xfrm>
            <a:off x="7020627" y="2046566"/>
            <a:ext cx="4488061" cy="2764867"/>
          </a:xfrm>
          <a:prstGeom prst="rect">
            <a:avLst/>
          </a:prstGeom>
        </p:spPr>
      </p:pic>
    </p:spTree>
    <p:extLst>
      <p:ext uri="{BB962C8B-B14F-4D97-AF65-F5344CB8AC3E}">
        <p14:creationId xmlns:p14="http://schemas.microsoft.com/office/powerpoint/2010/main" val="16856330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204A92-A58D-DB72-B205-928FF5E9312B}"/>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BB16F1A-80F0-CC4B-4C87-B5A4E1E9A7B2}"/>
              </a:ext>
            </a:extLst>
          </p:cNvPr>
          <p:cNvSpPr>
            <a:spLocks noGrp="1"/>
          </p:cNvSpPr>
          <p:nvPr>
            <p:ph type="sldNum" sz="quarter" idx="10"/>
          </p:nvPr>
        </p:nvSpPr>
        <p:spPr>
          <a:xfrm>
            <a:off x="11734800" y="6400800"/>
            <a:ext cx="457200" cy="457200"/>
          </a:xfrm>
        </p:spPr>
        <p:txBody>
          <a:bodyPr/>
          <a:lstStyle/>
          <a:p>
            <a:fld id="{19B51A1E-902D-48AF-9020-955120F399B6}" type="slidenum">
              <a:rPr lang="en-US" smtClean="0"/>
              <a:pPr/>
              <a:t>7</a:t>
            </a:fld>
            <a:endParaRPr lang="en-US"/>
          </a:p>
        </p:txBody>
      </p:sp>
      <p:sp>
        <p:nvSpPr>
          <p:cNvPr id="12" name="TextBox 11">
            <a:extLst>
              <a:ext uri="{FF2B5EF4-FFF2-40B4-BE49-F238E27FC236}">
                <a16:creationId xmlns:a16="http://schemas.microsoft.com/office/drawing/2014/main" id="{01A975B7-890D-22C2-36C6-6EC5574A3EC5}"/>
              </a:ext>
            </a:extLst>
          </p:cNvPr>
          <p:cNvSpPr txBox="1"/>
          <p:nvPr/>
        </p:nvSpPr>
        <p:spPr>
          <a:xfrm>
            <a:off x="754840" y="576870"/>
            <a:ext cx="3602369" cy="769441"/>
          </a:xfrm>
          <a:prstGeom prst="rect">
            <a:avLst/>
          </a:prstGeom>
          <a:noFill/>
        </p:spPr>
        <p:txBody>
          <a:bodyPr wrap="square" rtlCol="0">
            <a:spAutoFit/>
          </a:bodyPr>
          <a:lstStyle/>
          <a:p>
            <a:r>
              <a:rPr lang="en-US" sz="4400"/>
              <a:t>Hardware</a:t>
            </a:r>
          </a:p>
        </p:txBody>
      </p:sp>
      <p:sp>
        <p:nvSpPr>
          <p:cNvPr id="13" name="TextBox 12">
            <a:extLst>
              <a:ext uri="{FF2B5EF4-FFF2-40B4-BE49-F238E27FC236}">
                <a16:creationId xmlns:a16="http://schemas.microsoft.com/office/drawing/2014/main" id="{BFDBE895-A5A3-2C80-0301-922DB5A828BD}"/>
              </a:ext>
            </a:extLst>
          </p:cNvPr>
          <p:cNvSpPr txBox="1"/>
          <p:nvPr/>
        </p:nvSpPr>
        <p:spPr>
          <a:xfrm>
            <a:off x="754840" y="2282932"/>
            <a:ext cx="3602370" cy="3693319"/>
          </a:xfrm>
          <a:prstGeom prst="rect">
            <a:avLst/>
          </a:prstGeom>
          <a:noFill/>
        </p:spPr>
        <p:txBody>
          <a:bodyPr wrap="square" rtlCol="0">
            <a:spAutoFit/>
          </a:bodyPr>
          <a:lstStyle/>
          <a:p>
            <a:pPr marL="285750" indent="-285750">
              <a:buFont typeface="Arial" panose="020B0604020202020204" pitchFamily="34" charset="0"/>
              <a:buChar char="•"/>
            </a:pPr>
            <a:r>
              <a:rPr lang="en-US"/>
              <a:t>XIAO-ESP-C3 is first connected via USB to laptop to get the target pace based on user parameters</a:t>
            </a:r>
          </a:p>
          <a:p>
            <a:endParaRPr lang="en-US"/>
          </a:p>
          <a:p>
            <a:pPr marL="285750" indent="-285750">
              <a:buFont typeface="Arial" panose="020B0604020202020204" pitchFamily="34" charset="0"/>
              <a:buChar char="•"/>
            </a:pPr>
            <a:r>
              <a:rPr lang="en-US"/>
              <a:t>Then the code begins the run or hike. </a:t>
            </a:r>
          </a:p>
          <a:p>
            <a:endParaRPr lang="en-US"/>
          </a:p>
          <a:p>
            <a:pPr marL="285750" indent="-285750">
              <a:buFont typeface="Arial" panose="020B0604020202020204" pitchFamily="34" charset="0"/>
              <a:buChar char="•"/>
            </a:pPr>
            <a:r>
              <a:rPr lang="en-US"/>
              <a:t>If the user has fallen outside of a preset tolerance of the target pace, a DC motor vibrates accordingly</a:t>
            </a:r>
          </a:p>
        </p:txBody>
      </p:sp>
      <p:sp>
        <p:nvSpPr>
          <p:cNvPr id="2" name="AutoShape 2">
            <a:extLst>
              <a:ext uri="{FF2B5EF4-FFF2-40B4-BE49-F238E27FC236}">
                <a16:creationId xmlns:a16="http://schemas.microsoft.com/office/drawing/2014/main" id="{2C8AC8E2-9FD1-979A-8DBF-B43E44DC80A7}"/>
              </a:ext>
            </a:extLst>
          </p:cNvPr>
          <p:cNvSpPr>
            <a:spLocks noChangeAspect="1" noChangeArrowheads="1"/>
          </p:cNvSpPr>
          <p:nvPr/>
        </p:nvSpPr>
        <p:spPr bwMode="auto">
          <a:xfrm>
            <a:off x="5943600" y="3276600"/>
            <a:ext cx="2571750" cy="25717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 name="Picture 4">
            <a:extLst>
              <a:ext uri="{FF2B5EF4-FFF2-40B4-BE49-F238E27FC236}">
                <a16:creationId xmlns:a16="http://schemas.microsoft.com/office/drawing/2014/main" id="{964E21E4-C90C-2DB8-A3E9-AEEC7D8408BC}"/>
              </a:ext>
            </a:extLst>
          </p:cNvPr>
          <p:cNvPicPr>
            <a:picLocks noChangeAspect="1"/>
          </p:cNvPicPr>
          <p:nvPr/>
        </p:nvPicPr>
        <p:blipFill>
          <a:blip r:embed="rId2"/>
          <a:srcRect l="20782" t="39915" r="5134" b="19193"/>
          <a:stretch>
            <a:fillRect/>
          </a:stretch>
        </p:blipFill>
        <p:spPr>
          <a:xfrm>
            <a:off x="5811234" y="2105025"/>
            <a:ext cx="5836857" cy="4295775"/>
          </a:xfrm>
          <a:prstGeom prst="rect">
            <a:avLst/>
          </a:prstGeom>
        </p:spPr>
      </p:pic>
      <p:pic>
        <p:nvPicPr>
          <p:cNvPr id="7" name="Picture 6">
            <a:extLst>
              <a:ext uri="{FF2B5EF4-FFF2-40B4-BE49-F238E27FC236}">
                <a16:creationId xmlns:a16="http://schemas.microsoft.com/office/drawing/2014/main" id="{DDA5F3CA-28A4-57C7-E7B2-305294599FF9}"/>
              </a:ext>
            </a:extLst>
          </p:cNvPr>
          <p:cNvPicPr>
            <a:picLocks noChangeAspect="1"/>
          </p:cNvPicPr>
          <p:nvPr/>
        </p:nvPicPr>
        <p:blipFill>
          <a:blip r:embed="rId3"/>
          <a:stretch>
            <a:fillRect/>
          </a:stretch>
        </p:blipFill>
        <p:spPr>
          <a:xfrm>
            <a:off x="4489575" y="210592"/>
            <a:ext cx="3428065" cy="4909292"/>
          </a:xfrm>
          <a:prstGeom prst="rect">
            <a:avLst/>
          </a:prstGeom>
        </p:spPr>
      </p:pic>
    </p:spTree>
    <p:extLst>
      <p:ext uri="{BB962C8B-B14F-4D97-AF65-F5344CB8AC3E}">
        <p14:creationId xmlns:p14="http://schemas.microsoft.com/office/powerpoint/2010/main" val="2927931610"/>
      </p:ext>
    </p:extLst>
  </p:cSld>
  <p:clrMapOvr>
    <a:masterClrMapping/>
  </p:clrMapOvr>
</p:sld>
</file>

<file path=ppt/theme/theme1.xml><?xml version="1.0" encoding="utf-8"?>
<a:theme xmlns:a="http://schemas.openxmlformats.org/drawingml/2006/main" name="Custom">
  <a:themeElements>
    <a:clrScheme name="TM78453729">
      <a:dk1>
        <a:srgbClr val="000000"/>
      </a:dk1>
      <a:lt1>
        <a:srgbClr val="FFFFFF"/>
      </a:lt1>
      <a:dk2>
        <a:srgbClr val="3F3F3F"/>
      </a:dk2>
      <a:lt2>
        <a:srgbClr val="F2F2F2"/>
      </a:lt2>
      <a:accent1>
        <a:srgbClr val="00682B"/>
      </a:accent1>
      <a:accent2>
        <a:srgbClr val="EFEAE7"/>
      </a:accent2>
      <a:accent3>
        <a:srgbClr val="CD1711"/>
      </a:accent3>
      <a:accent4>
        <a:srgbClr val="651B51"/>
      </a:accent4>
      <a:accent5>
        <a:srgbClr val="2C3A2E"/>
      </a:accent5>
      <a:accent6>
        <a:srgbClr val="B6A650"/>
      </a:accent6>
      <a:hlink>
        <a:srgbClr val="029B2D"/>
      </a:hlink>
      <a:folHlink>
        <a:srgbClr val="029B2D"/>
      </a:folHlink>
    </a:clrScheme>
    <a:fontScheme name="Custom 36">
      <a:majorFont>
        <a:latin typeface="Batang"/>
        <a:ea typeface=""/>
        <a:cs typeface=""/>
      </a:majorFont>
      <a:minorFont>
        <a:latin typeface="Batang"/>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lumMod val="95000"/>
          </a:schemeClr>
        </a:solidFill>
        <a:ln w="3175"/>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TM78453729_win32_SD_v5" id="{5665AA9C-4EFF-4FCC-8086-4050069C15ED}" vid="{F66CC29E-A3F9-4341-8B35-47A4E87375A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activity xmlns="4f06f187-d844-49e4-a97e-68e9b24eeef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D36229FEF07E324884900BE4532E36EC" ma:contentTypeVersion="11" ma:contentTypeDescription="Create a new document." ma:contentTypeScope="" ma:versionID="bc7cc7815bd6cd96723b12fc30cd1ed7">
  <xsd:schema xmlns:xsd="http://www.w3.org/2001/XMLSchema" xmlns:xs="http://www.w3.org/2001/XMLSchema" xmlns:p="http://schemas.microsoft.com/office/2006/metadata/properties" xmlns:ns3="4f06f187-d844-49e4-a97e-68e9b24eeef5" targetNamespace="http://schemas.microsoft.com/office/2006/metadata/properties" ma:root="true" ma:fieldsID="3b8cd38e97d368f0ef01047ee09ae13d" ns3:_="">
    <xsd:import namespace="4f06f187-d844-49e4-a97e-68e9b24eeef5"/>
    <xsd:element name="properties">
      <xsd:complexType>
        <xsd:sequence>
          <xsd:element name="documentManagement">
            <xsd:complexType>
              <xsd:all>
                <xsd:element ref="ns3:MediaServiceDateTaken" minOccurs="0"/>
                <xsd:element ref="ns3:MediaServiceMetadata" minOccurs="0"/>
                <xsd:element ref="ns3:MediaServiceFastMetadata" minOccurs="0"/>
                <xsd:element ref="ns3:MediaServiceSearchProperties" minOccurs="0"/>
                <xsd:element ref="ns3:_activity" minOccurs="0"/>
                <xsd:element ref="ns3:MediaServiceSystemTags" minOccurs="0"/>
                <xsd:element ref="ns3:MediaServiceLocation" minOccurs="0"/>
                <xsd:element ref="ns3:MediaServiceOCR" minOccurs="0"/>
                <xsd:element ref="ns3:MediaServiceGenerationTime" minOccurs="0"/>
                <xsd:element ref="ns3:MediaServiceEventHashCode"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f06f187-d844-49e4-a97e-68e9b24eeef5" elementFormDefault="qualified">
    <xsd:import namespace="http://schemas.microsoft.com/office/2006/documentManagement/types"/>
    <xsd:import namespace="http://schemas.microsoft.com/office/infopath/2007/PartnerControls"/>
    <xsd:element name="MediaServiceDateTaken" ma:index="8" nillable="true" ma:displayName="MediaServiceDateTaken" ma:hidden="true" ma:indexed="true" ma:internalName="MediaServiceDateTaken" ma:readOnly="true">
      <xsd:simpleType>
        <xsd:restriction base="dms:Text"/>
      </xsd:simpleType>
    </xsd:element>
    <xsd:element name="MediaServiceMetadata" ma:index="9" nillable="true" ma:displayName="MediaServiceMetadata" ma:hidden="true" ma:internalName="MediaServiceMetadata" ma:readOnly="true">
      <xsd:simpleType>
        <xsd:restriction base="dms:Note"/>
      </xsd:simpleType>
    </xsd:element>
    <xsd:element name="MediaServiceFastMetadata" ma:index="10" nillable="true" ma:displayName="MediaServiceFastMetadata" ma:hidden="true" ma:internalName="MediaServiceFastMetadata" ma:readOnly="true">
      <xsd:simpleType>
        <xsd:restriction base="dms:Note"/>
      </xsd:simpleType>
    </xsd:element>
    <xsd:element name="MediaServiceSearchProperties" ma:index="11" nillable="true" ma:displayName="MediaServiceSearchProperties" ma:hidden="true" ma:internalName="MediaServiceSearchProperties" ma:readOnly="true">
      <xsd:simpleType>
        <xsd:restriction base="dms:Note"/>
      </xsd:simpleType>
    </xsd:element>
    <xsd:element name="_activity" ma:index="12" nillable="true" ma:displayName="_activity" ma:hidden="true" ma:internalName="_activity">
      <xsd:simpleType>
        <xsd:restriction base="dms:Note"/>
      </xsd:simpleType>
    </xsd:element>
    <xsd:element name="MediaServiceSystemTags" ma:index="13" nillable="true" ma:displayName="MediaServiceSystemTags" ma:hidden="true" ma:internalName="MediaServiceSystemTags" ma:readOnly="true">
      <xsd:simpleType>
        <xsd:restriction base="dms:Note"/>
      </xsd:simpleType>
    </xsd:element>
    <xsd:element name="MediaServiceLocation" ma:index="14" nillable="true" ma:displayName="Location" ma:indexed="true" ma:internalName="MediaServiceLocation"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LengthInSeconds" ma:index="18"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7B38E9C-53F4-45B7-BB77-8539BB7040F8}">
  <ds:schemaRefs>
    <ds:schemaRef ds:uri="http://schemas.microsoft.com/sharepoint/v3/contenttype/forms"/>
  </ds:schemaRefs>
</ds:datastoreItem>
</file>

<file path=customXml/itemProps2.xml><?xml version="1.0" encoding="utf-8"?>
<ds:datastoreItem xmlns:ds="http://schemas.openxmlformats.org/officeDocument/2006/customXml" ds:itemID="{0E111B19-7283-4751-B1F8-E7CC95678A87}">
  <ds:schemaRefs>
    <ds:schemaRef ds:uri="4f06f187-d844-49e4-a97e-68e9b24eeef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70D7E3C5-E46D-4704-B357-8EBF5BC845FD}">
  <ds:schemaRefs>
    <ds:schemaRef ds:uri="4f06f187-d844-49e4-a97e-68e9b24eeef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{ECE66FCD-0C19-4F07-A07B-E872F4C23318}e028a05d-4f48-421c-89c7-a61c2a7392b9-TF1af4b5f9-c96c-4fa7-b535-c2be4df5a610ac3ce97f_win32</Template>
  <Application>Microsoft Office PowerPoint</Application>
  <PresentationFormat>Widescreen</PresentationFormat>
  <Slides>7</Slides>
  <Notes>0</Notes>
  <HiddenSlides>0</HiddenSlides>
  <ScaleCrop>false</ScaleCrop>
  <HeadingPairs>
    <vt:vector size="4" baseType="variant">
      <vt:variant>
        <vt:lpstr>Theme</vt:lpstr>
      </vt:variant>
      <vt:variant>
        <vt:i4>1</vt:i4>
      </vt:variant>
      <vt:variant>
        <vt:lpstr>Slide Titles</vt:lpstr>
      </vt:variant>
      <vt:variant>
        <vt:i4>7</vt:i4>
      </vt:variant>
    </vt:vector>
  </HeadingPairs>
  <TitlesOfParts>
    <vt:vector size="8" baseType="lpstr">
      <vt:lpstr>Custom</vt:lpstr>
      <vt:lpstr>PaceSetter Hacklahoma ‘26</vt:lpstr>
      <vt:lpstr>What Our Hack is </vt:lpstr>
      <vt:lpstr>How We Built It </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Sendelbach, Ian M.</dc:creator>
  <cp:revision>1</cp:revision>
  <dcterms:created xsi:type="dcterms:W3CDTF">2026-02-08T15:00:20Z</dcterms:created>
  <dcterms:modified xsi:type="dcterms:W3CDTF">2026-02-08T17:57:09Z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0x010100D36229FEF07E324884900BE4532E36EC</vt:lpwstr>
  </property>
  <property fmtid="{D5CDD505-2E9C-101B-9397-08002B2CF9AE}" pid="3" name="MediaServiceImageTags">
    <vt:lpwstr/>
  </property>
  <property fmtid="{D5CDD505-2E9C-101B-9397-08002B2CF9AE}" pid="4" name="ClassificationContentMarkingFooterLocations">
    <vt:lpwstr>Office Theme:7</vt:lpwstr>
  </property>
  <property fmtid="{D5CDD505-2E9C-101B-9397-08002B2CF9AE}" pid="5" name="ClassificationContentMarkingFooterText">
    <vt:lpwstr>Classified as Microsoft Confidential</vt:lpwstr>
  </property>
</Properties>
</file>